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map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2853"/>
            <a:ext cx="10692064" cy="755555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303214"/>
            <a:ext cx="4955727" cy="669106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世界</a:t>
            </a:r>
            <a:r>
              <a:rPr kumimoji="1"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から日本へ（日本右端）</a:t>
            </a:r>
            <a:endParaRPr kumimoji="1" lang="ja-JP" alt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フリーフォーム 2"/>
          <p:cNvSpPr/>
          <p:nvPr/>
        </p:nvSpPr>
        <p:spPr>
          <a:xfrm rot="20057402" flipV="1">
            <a:off x="8294562" y="3308647"/>
            <a:ext cx="566418" cy="253777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2388" h="581373">
                <a:moveTo>
                  <a:pt x="972388" y="0"/>
                </a:moveTo>
                <a:cubicBezTo>
                  <a:pt x="852375" y="182666"/>
                  <a:pt x="801330" y="329512"/>
                  <a:pt x="639265" y="426407"/>
                </a:cubicBezTo>
                <a:cubicBezTo>
                  <a:pt x="477200" y="523302"/>
                  <a:pt x="204116" y="570248"/>
                  <a:pt x="0" y="581373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/>
          <p:cNvSpPr/>
          <p:nvPr/>
        </p:nvSpPr>
        <p:spPr>
          <a:xfrm rot="20868874" flipV="1">
            <a:off x="4930399" y="2379620"/>
            <a:ext cx="3905589" cy="1469713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 rot="20868874" flipV="1">
            <a:off x="2799959" y="2787662"/>
            <a:ext cx="6079583" cy="1289079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  <a:gd name="connsiteX0" fmla="*/ 996250 w 996250"/>
              <a:gd name="connsiteY0" fmla="*/ 0 h 692535"/>
              <a:gd name="connsiteX1" fmla="*/ 543283 w 996250"/>
              <a:gd name="connsiteY1" fmla="*/ 593222 h 692535"/>
              <a:gd name="connsiteX2" fmla="*/ 0 w 996250"/>
              <a:gd name="connsiteY2" fmla="*/ 595876 h 692535"/>
              <a:gd name="connsiteX0" fmla="*/ 996250 w 996250"/>
              <a:gd name="connsiteY0" fmla="*/ 0 h 667743"/>
              <a:gd name="connsiteX1" fmla="*/ 469098 w 996250"/>
              <a:gd name="connsiteY1" fmla="*/ 568430 h 667743"/>
              <a:gd name="connsiteX2" fmla="*/ 0 w 996250"/>
              <a:gd name="connsiteY2" fmla="*/ 595876 h 667743"/>
              <a:gd name="connsiteX0" fmla="*/ 996250 w 996250"/>
              <a:gd name="connsiteY0" fmla="*/ 0 h 667743"/>
              <a:gd name="connsiteX1" fmla="*/ 469098 w 996250"/>
              <a:gd name="connsiteY1" fmla="*/ 568430 h 667743"/>
              <a:gd name="connsiteX2" fmla="*/ 0 w 996250"/>
              <a:gd name="connsiteY2" fmla="*/ 595876 h 667743"/>
              <a:gd name="connsiteX0" fmla="*/ 996250 w 996250"/>
              <a:gd name="connsiteY0" fmla="*/ 0 h 695341"/>
              <a:gd name="connsiteX1" fmla="*/ 483122 w 996250"/>
              <a:gd name="connsiteY1" fmla="*/ 596028 h 695341"/>
              <a:gd name="connsiteX2" fmla="*/ 0 w 996250"/>
              <a:gd name="connsiteY2" fmla="*/ 595876 h 695341"/>
              <a:gd name="connsiteX0" fmla="*/ 996250 w 996250"/>
              <a:gd name="connsiteY0" fmla="*/ 0 h 667447"/>
              <a:gd name="connsiteX1" fmla="*/ 483122 w 996250"/>
              <a:gd name="connsiteY1" fmla="*/ 596028 h 667447"/>
              <a:gd name="connsiteX2" fmla="*/ 0 w 996250"/>
              <a:gd name="connsiteY2" fmla="*/ 595876 h 667447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44644"/>
              <a:gd name="connsiteX1" fmla="*/ 517724 w 996250"/>
              <a:gd name="connsiteY1" fmla="*/ 573225 h 644644"/>
              <a:gd name="connsiteX2" fmla="*/ 0 w 996250"/>
              <a:gd name="connsiteY2" fmla="*/ 595876 h 64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644">
                <a:moveTo>
                  <a:pt x="996250" y="0"/>
                </a:moveTo>
                <a:cubicBezTo>
                  <a:pt x="792359" y="496025"/>
                  <a:pt x="593987" y="539091"/>
                  <a:pt x="517724" y="573225"/>
                </a:cubicBezTo>
                <a:cubicBezTo>
                  <a:pt x="340784" y="644644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 rot="18709710">
            <a:off x="8702528" y="3572886"/>
            <a:ext cx="1398737" cy="2214585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  <a:gd name="connsiteX0" fmla="*/ 996250 w 996250"/>
              <a:gd name="connsiteY0" fmla="*/ 0 h 644396"/>
              <a:gd name="connsiteX1" fmla="*/ 815818 w 996250"/>
              <a:gd name="connsiteY1" fmla="*/ 394513 h 644396"/>
              <a:gd name="connsiteX2" fmla="*/ 0 w 996250"/>
              <a:gd name="connsiteY2" fmla="*/ 595876 h 644396"/>
              <a:gd name="connsiteX0" fmla="*/ 996250 w 1068968"/>
              <a:gd name="connsiteY0" fmla="*/ 0 h 644396"/>
              <a:gd name="connsiteX1" fmla="*/ 815818 w 1068968"/>
              <a:gd name="connsiteY1" fmla="*/ 394513 h 644396"/>
              <a:gd name="connsiteX2" fmla="*/ 0 w 1068968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8968" h="644396">
                <a:moveTo>
                  <a:pt x="996250" y="0"/>
                </a:moveTo>
                <a:cubicBezTo>
                  <a:pt x="1068968" y="216632"/>
                  <a:pt x="981860" y="295200"/>
                  <a:pt x="815818" y="394513"/>
                </a:cubicBezTo>
                <a:cubicBezTo>
                  <a:pt x="649776" y="493826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 rot="21109135">
            <a:off x="3588936" y="3946341"/>
            <a:ext cx="5458355" cy="1171098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 descr="石炭_02785_charact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79148" y="2893438"/>
            <a:ext cx="1195272" cy="1214746"/>
          </a:xfrm>
          <a:prstGeom prst="rect">
            <a:avLst/>
          </a:prstGeom>
        </p:spPr>
      </p:pic>
      <p:pic>
        <p:nvPicPr>
          <p:cNvPr id="9" name="図 8" descr="化学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94772" y="1548383"/>
            <a:ext cx="1152128" cy="1152128"/>
          </a:xfrm>
          <a:prstGeom prst="rect">
            <a:avLst/>
          </a:prstGeom>
        </p:spPr>
      </p:pic>
      <p:pic>
        <p:nvPicPr>
          <p:cNvPr id="10" name="図 9" descr="穀物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14452" y="3204567"/>
            <a:ext cx="1440162" cy="1440162"/>
          </a:xfrm>
          <a:prstGeom prst="rect">
            <a:avLst/>
          </a:prstGeom>
        </p:spPr>
      </p:pic>
      <p:pic>
        <p:nvPicPr>
          <p:cNvPr id="11" name="図 10" descr="鉄鉱石_02790_charact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42844" y="4428703"/>
            <a:ext cx="1296144" cy="1314586"/>
          </a:xfrm>
          <a:prstGeom prst="rect">
            <a:avLst/>
          </a:prstGeom>
        </p:spPr>
      </p:pic>
      <p:pic>
        <p:nvPicPr>
          <p:cNvPr id="12" name="図 11" descr="機械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86860" y="2844527"/>
            <a:ext cx="1440160" cy="144016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6498828" y="252239"/>
            <a:ext cx="37625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地図</a:t>
            </a:r>
            <a:r>
              <a:rPr lang="ja-JP" altLang="en-US" dirty="0" smtClean="0"/>
              <a:t>は</a:t>
            </a:r>
            <a:r>
              <a:rPr lang="ja-JP" altLang="en-US" dirty="0" smtClean="0"/>
              <a:t>スライドマスタで移動や削除などができます。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orld map">
  <a:themeElements>
    <a:clrScheme name="クール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world map</vt:lpstr>
      <vt:lpstr>世界から日本へ（日本右端）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2015-02-20T13:02:47Z</dcterms:modified>
</cp:coreProperties>
</file>