
<file path=[Content_Types].xml><?xml version="1.0" encoding="utf-8"?>
<Types xmlns="http://schemas.openxmlformats.org/package/2006/content-types"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7" r:id="rId2"/>
  </p:sldIdLst>
  <p:sldSz cx="10693400" cy="7561263"/>
  <p:notesSz cx="6858000" cy="9144000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338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5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5"/>
  <c:chart>
    <c:title>
      <c:layout>
        <c:manualLayout>
          <c:xMode val="edge"/>
          <c:yMode val="edge"/>
          <c:x val="0.26340891035643876"/>
          <c:y val="0.14370831224514158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イギリス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8.26</c:v>
                </c:pt>
                <c:pt idx="1">
                  <c:v>3.22</c:v>
                </c:pt>
                <c:pt idx="2">
                  <c:v>1.4</c:v>
                </c:pt>
                <c:pt idx="3">
                  <c:v>1.1199999999999988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5"/>
  <c:chart>
    <c:title>
      <c:layout>
        <c:manualLayout>
          <c:xMode val="edge"/>
          <c:yMode val="edge"/>
          <c:x val="0.29033658008218616"/>
          <c:y val="0.14370831224514158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アメリカ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9.1</c:v>
                </c:pt>
                <c:pt idx="1">
                  <c:v>1.4</c:v>
                </c:pt>
                <c:pt idx="2">
                  <c:v>0.70000000000000029</c:v>
                </c:pt>
                <c:pt idx="3">
                  <c:v>2.8000000000000007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5"/>
  <c:chart>
    <c:title>
      <c:layout>
        <c:manualLayout>
          <c:xMode val="edge"/>
          <c:yMode val="edge"/>
          <c:x val="0.35857244102551628"/>
          <c:y val="0.15024050825628429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中国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7.7</c:v>
                </c:pt>
                <c:pt idx="1">
                  <c:v>2.1</c:v>
                </c:pt>
                <c:pt idx="2">
                  <c:v>1.4</c:v>
                </c:pt>
                <c:pt idx="3">
                  <c:v>2.7999999999999989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5"/>
  <c:chart>
    <c:title>
      <c:layout>
        <c:manualLayout>
          <c:xMode val="edge"/>
          <c:yMode val="edge"/>
          <c:x val="0.13490541481197788"/>
          <c:y val="0.15024050825628429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オーストラリア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6.3</c:v>
                </c:pt>
                <c:pt idx="1">
                  <c:v>2.8000000000000003</c:v>
                </c:pt>
                <c:pt idx="2">
                  <c:v>0.70000000000000029</c:v>
                </c:pt>
                <c:pt idx="3">
                  <c:v>4.2000000000000011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5"/>
  <c:chart>
    <c:title>
      <c:layout>
        <c:manualLayout>
          <c:xMode val="edge"/>
          <c:yMode val="edge"/>
          <c:x val="0.25544519526733461"/>
          <c:y val="0.15024050825628429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ブラジル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5.6000000000000005</c:v>
                </c:pt>
                <c:pt idx="1">
                  <c:v>4.2</c:v>
                </c:pt>
                <c:pt idx="2">
                  <c:v>2.8000000000000003</c:v>
                </c:pt>
                <c:pt idx="3">
                  <c:v>1.3999999999999981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2015/2/21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map0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668" y="2853"/>
            <a:ext cx="10692063" cy="7555556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303214"/>
            <a:ext cx="4732386" cy="584775"/>
          </a:xfrm>
          <a:prstGeom prst="rect">
            <a:avLst/>
          </a:prstGeom>
        </p:spPr>
        <p:txBody>
          <a:bodyPr wrap="none"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Relationship Id="rId6" Type="http://schemas.openxmlformats.org/officeDocument/2006/relationships/chart" Target="../charts/chart5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62124" y="303214"/>
            <a:ext cx="4732386" cy="584775"/>
          </a:xfrm>
        </p:spPr>
        <p:txBody>
          <a:bodyPr>
            <a:normAutofit/>
          </a:bodyPr>
          <a:lstStyle/>
          <a:p>
            <a:r>
              <a:rPr kumimoji="1" lang="ja-JP" altLang="en-US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日本から世界へ（</a:t>
            </a:r>
            <a:r>
              <a:rPr kumimoji="1" lang="ja-JP" altLang="en-US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日本</a:t>
            </a:r>
            <a:r>
              <a:rPr lang="ja-JP" altLang="en-US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中央</a:t>
            </a:r>
            <a:r>
              <a:rPr lang="ja-JP" altLang="en-US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）</a:t>
            </a:r>
            <a:endParaRPr kumimoji="1" lang="ja-JP" altLang="en-US" cap="all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" name="フリーフォーム 2"/>
          <p:cNvSpPr/>
          <p:nvPr/>
        </p:nvSpPr>
        <p:spPr>
          <a:xfrm rot="20057402" flipV="1">
            <a:off x="3902074" y="3380655"/>
            <a:ext cx="566418" cy="253777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72388" h="581373">
                <a:moveTo>
                  <a:pt x="972388" y="0"/>
                </a:moveTo>
                <a:cubicBezTo>
                  <a:pt x="852375" y="182666"/>
                  <a:pt x="801330" y="329512"/>
                  <a:pt x="639265" y="426407"/>
                </a:cubicBezTo>
                <a:cubicBezTo>
                  <a:pt x="477200" y="523302"/>
                  <a:pt x="204116" y="570248"/>
                  <a:pt x="0" y="581373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フリーフォーム 3"/>
          <p:cNvSpPr/>
          <p:nvPr/>
        </p:nvSpPr>
        <p:spPr>
          <a:xfrm rot="20868874" flipV="1">
            <a:off x="537911" y="2451628"/>
            <a:ext cx="3905589" cy="1469713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03104 w 972388"/>
              <a:gd name="connsiteY1" fmla="*/ 479667 h 581373"/>
              <a:gd name="connsiteX2" fmla="*/ 0 w 972388"/>
              <a:gd name="connsiteY2" fmla="*/ 581373 h 581373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03278"/>
              <a:gd name="connsiteY0" fmla="*/ 114910 h 728997"/>
              <a:gd name="connsiteX1" fmla="*/ 970828 w 1003278"/>
              <a:gd name="connsiteY1" fmla="*/ 119256 h 728997"/>
              <a:gd name="connsiteX2" fmla="*/ 589027 w 1003278"/>
              <a:gd name="connsiteY2" fmla="*/ 632102 h 728997"/>
              <a:gd name="connsiteX3" fmla="*/ 0 w 1003278"/>
              <a:gd name="connsiteY3" fmla="*/ 696283 h 728997"/>
              <a:gd name="connsiteX0" fmla="*/ 972388 w 1232934"/>
              <a:gd name="connsiteY0" fmla="*/ 119717 h 733804"/>
              <a:gd name="connsiteX1" fmla="*/ 1200484 w 1232934"/>
              <a:gd name="connsiteY1" fmla="*/ 119256 h 733804"/>
              <a:gd name="connsiteX2" fmla="*/ 589027 w 1232934"/>
              <a:gd name="connsiteY2" fmla="*/ 636909 h 733804"/>
              <a:gd name="connsiteX3" fmla="*/ 0 w 1232934"/>
              <a:gd name="connsiteY3" fmla="*/ 701090 h 733804"/>
              <a:gd name="connsiteX0" fmla="*/ 1200484 w 1200484"/>
              <a:gd name="connsiteY0" fmla="*/ 0 h 614548"/>
              <a:gd name="connsiteX1" fmla="*/ 589027 w 1200484"/>
              <a:gd name="connsiteY1" fmla="*/ 517653 h 614548"/>
              <a:gd name="connsiteX2" fmla="*/ 0 w 1200484"/>
              <a:gd name="connsiteY2" fmla="*/ 581834 h 614548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1041705 w 1041705"/>
              <a:gd name="connsiteY0" fmla="*/ 0 h 594174"/>
              <a:gd name="connsiteX1" fmla="*/ 653452 w 1041705"/>
              <a:gd name="connsiteY1" fmla="*/ 499405 h 594174"/>
              <a:gd name="connsiteX2" fmla="*/ 98171 w 1041705"/>
              <a:gd name="connsiteY2" fmla="*/ 568611 h 594174"/>
              <a:gd name="connsiteX3" fmla="*/ 64425 w 1041705"/>
              <a:gd name="connsiteY3" fmla="*/ 563586 h 594174"/>
              <a:gd name="connsiteX0" fmla="*/ 943534 w 943534"/>
              <a:gd name="connsiteY0" fmla="*/ 0 h 594174"/>
              <a:gd name="connsiteX1" fmla="*/ 555281 w 943534"/>
              <a:gd name="connsiteY1" fmla="*/ 499405 h 594174"/>
              <a:gd name="connsiteX2" fmla="*/ 0 w 943534"/>
              <a:gd name="connsiteY2" fmla="*/ 568611 h 594174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639738"/>
              <a:gd name="connsiteX1" fmla="*/ 555281 w 943534"/>
              <a:gd name="connsiteY1" fmla="*/ 499405 h 639738"/>
              <a:gd name="connsiteX2" fmla="*/ 94795 w 943534"/>
              <a:gd name="connsiteY2" fmla="*/ 573425 h 639738"/>
              <a:gd name="connsiteX3" fmla="*/ 0 w 943534"/>
              <a:gd name="connsiteY3" fmla="*/ 568611 h 639738"/>
              <a:gd name="connsiteX0" fmla="*/ 848739 w 848739"/>
              <a:gd name="connsiteY0" fmla="*/ 0 h 594088"/>
              <a:gd name="connsiteX1" fmla="*/ 460486 w 848739"/>
              <a:gd name="connsiteY1" fmla="*/ 499405 h 594088"/>
              <a:gd name="connsiteX2" fmla="*/ 0 w 848739"/>
              <a:gd name="connsiteY2" fmla="*/ 573425 h 594088"/>
              <a:gd name="connsiteX0" fmla="*/ 848739 w 848739"/>
              <a:gd name="connsiteY0" fmla="*/ 0 h 621945"/>
              <a:gd name="connsiteX1" fmla="*/ 460486 w 848739"/>
              <a:gd name="connsiteY1" fmla="*/ 499405 h 621945"/>
              <a:gd name="connsiteX2" fmla="*/ 0 w 848739"/>
              <a:gd name="connsiteY2" fmla="*/ 573425 h 621945"/>
              <a:gd name="connsiteX0" fmla="*/ 986050 w 986050"/>
              <a:gd name="connsiteY0" fmla="*/ 0 h 594088"/>
              <a:gd name="connsiteX1" fmla="*/ 597797 w 986050"/>
              <a:gd name="connsiteY1" fmla="*/ 499405 h 594088"/>
              <a:gd name="connsiteX2" fmla="*/ 0 w 986050"/>
              <a:gd name="connsiteY2" fmla="*/ 527492 h 594088"/>
              <a:gd name="connsiteX0" fmla="*/ 986050 w 986050"/>
              <a:gd name="connsiteY0" fmla="*/ 0 h 614080"/>
              <a:gd name="connsiteX1" fmla="*/ 543934 w 986050"/>
              <a:gd name="connsiteY1" fmla="*/ 519397 h 614080"/>
              <a:gd name="connsiteX2" fmla="*/ 0 w 986050"/>
              <a:gd name="connsiteY2" fmla="*/ 527492 h 614080"/>
              <a:gd name="connsiteX0" fmla="*/ 986050 w 986050"/>
              <a:gd name="connsiteY0" fmla="*/ 0 h 638276"/>
              <a:gd name="connsiteX1" fmla="*/ 565765 w 986050"/>
              <a:gd name="connsiteY1" fmla="*/ 543593 h 638276"/>
              <a:gd name="connsiteX2" fmla="*/ 0 w 986050"/>
              <a:gd name="connsiteY2" fmla="*/ 527492 h 638276"/>
              <a:gd name="connsiteX0" fmla="*/ 986050 w 986050"/>
              <a:gd name="connsiteY0" fmla="*/ 0 h 623309"/>
              <a:gd name="connsiteX1" fmla="*/ 565765 w 986050"/>
              <a:gd name="connsiteY1" fmla="*/ 543593 h 623309"/>
              <a:gd name="connsiteX2" fmla="*/ 0 w 986050"/>
              <a:gd name="connsiteY2" fmla="*/ 527492 h 623309"/>
              <a:gd name="connsiteX0" fmla="*/ 986050 w 986050"/>
              <a:gd name="connsiteY0" fmla="*/ 0 h 599112"/>
              <a:gd name="connsiteX1" fmla="*/ 543934 w 986050"/>
              <a:gd name="connsiteY1" fmla="*/ 519396 h 599112"/>
              <a:gd name="connsiteX2" fmla="*/ 0 w 986050"/>
              <a:gd name="connsiteY2" fmla="*/ 527492 h 599112"/>
              <a:gd name="connsiteX0" fmla="*/ 956465 w 956465"/>
              <a:gd name="connsiteY0" fmla="*/ 0 h 661929"/>
              <a:gd name="connsiteX1" fmla="*/ 514349 w 956465"/>
              <a:gd name="connsiteY1" fmla="*/ 519396 h 661929"/>
              <a:gd name="connsiteX2" fmla="*/ 0 w 956465"/>
              <a:gd name="connsiteY2" fmla="*/ 613409 h 661929"/>
              <a:gd name="connsiteX0" fmla="*/ 978296 w 978296"/>
              <a:gd name="connsiteY0" fmla="*/ 0 h 637732"/>
              <a:gd name="connsiteX1" fmla="*/ 536180 w 978296"/>
              <a:gd name="connsiteY1" fmla="*/ 519396 h 637732"/>
              <a:gd name="connsiteX2" fmla="*/ 0 w 978296"/>
              <a:gd name="connsiteY2" fmla="*/ 589212 h 637732"/>
              <a:gd name="connsiteX0" fmla="*/ 996250 w 996250"/>
              <a:gd name="connsiteY0" fmla="*/ 0 h 644396"/>
              <a:gd name="connsiteX1" fmla="*/ 554134 w 996250"/>
              <a:gd name="connsiteY1" fmla="*/ 519396 h 644396"/>
              <a:gd name="connsiteX2" fmla="*/ 0 w 996250"/>
              <a:gd name="connsiteY2" fmla="*/ 595876 h 644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96250" h="644396">
                <a:moveTo>
                  <a:pt x="996250" y="0"/>
                </a:moveTo>
                <a:cubicBezTo>
                  <a:pt x="883713" y="253007"/>
                  <a:pt x="720176" y="420083"/>
                  <a:pt x="554134" y="519396"/>
                </a:cubicBezTo>
                <a:cubicBezTo>
                  <a:pt x="388092" y="618709"/>
                  <a:pt x="106591" y="644396"/>
                  <a:pt x="0" y="595876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 4"/>
          <p:cNvSpPr/>
          <p:nvPr/>
        </p:nvSpPr>
        <p:spPr>
          <a:xfrm rot="12051816">
            <a:off x="4895904" y="2648591"/>
            <a:ext cx="3180768" cy="1289079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03104 w 972388"/>
              <a:gd name="connsiteY1" fmla="*/ 479667 h 581373"/>
              <a:gd name="connsiteX2" fmla="*/ 0 w 972388"/>
              <a:gd name="connsiteY2" fmla="*/ 581373 h 581373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03278"/>
              <a:gd name="connsiteY0" fmla="*/ 114910 h 728997"/>
              <a:gd name="connsiteX1" fmla="*/ 970828 w 1003278"/>
              <a:gd name="connsiteY1" fmla="*/ 119256 h 728997"/>
              <a:gd name="connsiteX2" fmla="*/ 589027 w 1003278"/>
              <a:gd name="connsiteY2" fmla="*/ 632102 h 728997"/>
              <a:gd name="connsiteX3" fmla="*/ 0 w 1003278"/>
              <a:gd name="connsiteY3" fmla="*/ 696283 h 728997"/>
              <a:gd name="connsiteX0" fmla="*/ 972388 w 1232934"/>
              <a:gd name="connsiteY0" fmla="*/ 119717 h 733804"/>
              <a:gd name="connsiteX1" fmla="*/ 1200484 w 1232934"/>
              <a:gd name="connsiteY1" fmla="*/ 119256 h 733804"/>
              <a:gd name="connsiteX2" fmla="*/ 589027 w 1232934"/>
              <a:gd name="connsiteY2" fmla="*/ 636909 h 733804"/>
              <a:gd name="connsiteX3" fmla="*/ 0 w 1232934"/>
              <a:gd name="connsiteY3" fmla="*/ 701090 h 733804"/>
              <a:gd name="connsiteX0" fmla="*/ 1200484 w 1200484"/>
              <a:gd name="connsiteY0" fmla="*/ 0 h 614548"/>
              <a:gd name="connsiteX1" fmla="*/ 589027 w 1200484"/>
              <a:gd name="connsiteY1" fmla="*/ 517653 h 614548"/>
              <a:gd name="connsiteX2" fmla="*/ 0 w 1200484"/>
              <a:gd name="connsiteY2" fmla="*/ 581834 h 614548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1041705 w 1041705"/>
              <a:gd name="connsiteY0" fmla="*/ 0 h 594174"/>
              <a:gd name="connsiteX1" fmla="*/ 653452 w 1041705"/>
              <a:gd name="connsiteY1" fmla="*/ 499405 h 594174"/>
              <a:gd name="connsiteX2" fmla="*/ 98171 w 1041705"/>
              <a:gd name="connsiteY2" fmla="*/ 568611 h 594174"/>
              <a:gd name="connsiteX3" fmla="*/ 64425 w 1041705"/>
              <a:gd name="connsiteY3" fmla="*/ 563586 h 594174"/>
              <a:gd name="connsiteX0" fmla="*/ 943534 w 943534"/>
              <a:gd name="connsiteY0" fmla="*/ 0 h 594174"/>
              <a:gd name="connsiteX1" fmla="*/ 555281 w 943534"/>
              <a:gd name="connsiteY1" fmla="*/ 499405 h 594174"/>
              <a:gd name="connsiteX2" fmla="*/ 0 w 943534"/>
              <a:gd name="connsiteY2" fmla="*/ 568611 h 594174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639738"/>
              <a:gd name="connsiteX1" fmla="*/ 555281 w 943534"/>
              <a:gd name="connsiteY1" fmla="*/ 499405 h 639738"/>
              <a:gd name="connsiteX2" fmla="*/ 94795 w 943534"/>
              <a:gd name="connsiteY2" fmla="*/ 573425 h 639738"/>
              <a:gd name="connsiteX3" fmla="*/ 0 w 943534"/>
              <a:gd name="connsiteY3" fmla="*/ 568611 h 639738"/>
              <a:gd name="connsiteX0" fmla="*/ 848739 w 848739"/>
              <a:gd name="connsiteY0" fmla="*/ 0 h 594088"/>
              <a:gd name="connsiteX1" fmla="*/ 460486 w 848739"/>
              <a:gd name="connsiteY1" fmla="*/ 499405 h 594088"/>
              <a:gd name="connsiteX2" fmla="*/ 0 w 848739"/>
              <a:gd name="connsiteY2" fmla="*/ 573425 h 594088"/>
              <a:gd name="connsiteX0" fmla="*/ 848739 w 848739"/>
              <a:gd name="connsiteY0" fmla="*/ 0 h 621945"/>
              <a:gd name="connsiteX1" fmla="*/ 460486 w 848739"/>
              <a:gd name="connsiteY1" fmla="*/ 499405 h 621945"/>
              <a:gd name="connsiteX2" fmla="*/ 0 w 848739"/>
              <a:gd name="connsiteY2" fmla="*/ 573425 h 621945"/>
              <a:gd name="connsiteX0" fmla="*/ 986050 w 986050"/>
              <a:gd name="connsiteY0" fmla="*/ 0 h 594088"/>
              <a:gd name="connsiteX1" fmla="*/ 597797 w 986050"/>
              <a:gd name="connsiteY1" fmla="*/ 499405 h 594088"/>
              <a:gd name="connsiteX2" fmla="*/ 0 w 986050"/>
              <a:gd name="connsiteY2" fmla="*/ 527492 h 594088"/>
              <a:gd name="connsiteX0" fmla="*/ 986050 w 986050"/>
              <a:gd name="connsiteY0" fmla="*/ 0 h 614080"/>
              <a:gd name="connsiteX1" fmla="*/ 543934 w 986050"/>
              <a:gd name="connsiteY1" fmla="*/ 519397 h 614080"/>
              <a:gd name="connsiteX2" fmla="*/ 0 w 986050"/>
              <a:gd name="connsiteY2" fmla="*/ 527492 h 614080"/>
              <a:gd name="connsiteX0" fmla="*/ 986050 w 986050"/>
              <a:gd name="connsiteY0" fmla="*/ 0 h 638276"/>
              <a:gd name="connsiteX1" fmla="*/ 565765 w 986050"/>
              <a:gd name="connsiteY1" fmla="*/ 543593 h 638276"/>
              <a:gd name="connsiteX2" fmla="*/ 0 w 986050"/>
              <a:gd name="connsiteY2" fmla="*/ 527492 h 638276"/>
              <a:gd name="connsiteX0" fmla="*/ 986050 w 986050"/>
              <a:gd name="connsiteY0" fmla="*/ 0 h 623309"/>
              <a:gd name="connsiteX1" fmla="*/ 565765 w 986050"/>
              <a:gd name="connsiteY1" fmla="*/ 543593 h 623309"/>
              <a:gd name="connsiteX2" fmla="*/ 0 w 986050"/>
              <a:gd name="connsiteY2" fmla="*/ 527492 h 623309"/>
              <a:gd name="connsiteX0" fmla="*/ 986050 w 986050"/>
              <a:gd name="connsiteY0" fmla="*/ 0 h 599112"/>
              <a:gd name="connsiteX1" fmla="*/ 543934 w 986050"/>
              <a:gd name="connsiteY1" fmla="*/ 519396 h 599112"/>
              <a:gd name="connsiteX2" fmla="*/ 0 w 986050"/>
              <a:gd name="connsiteY2" fmla="*/ 527492 h 599112"/>
              <a:gd name="connsiteX0" fmla="*/ 956465 w 956465"/>
              <a:gd name="connsiteY0" fmla="*/ 0 h 661929"/>
              <a:gd name="connsiteX1" fmla="*/ 514349 w 956465"/>
              <a:gd name="connsiteY1" fmla="*/ 519396 h 661929"/>
              <a:gd name="connsiteX2" fmla="*/ 0 w 956465"/>
              <a:gd name="connsiteY2" fmla="*/ 613409 h 661929"/>
              <a:gd name="connsiteX0" fmla="*/ 978296 w 978296"/>
              <a:gd name="connsiteY0" fmla="*/ 0 h 637732"/>
              <a:gd name="connsiteX1" fmla="*/ 536180 w 978296"/>
              <a:gd name="connsiteY1" fmla="*/ 519396 h 637732"/>
              <a:gd name="connsiteX2" fmla="*/ 0 w 978296"/>
              <a:gd name="connsiteY2" fmla="*/ 589212 h 637732"/>
              <a:gd name="connsiteX0" fmla="*/ 996250 w 996250"/>
              <a:gd name="connsiteY0" fmla="*/ 0 h 644396"/>
              <a:gd name="connsiteX1" fmla="*/ 554134 w 996250"/>
              <a:gd name="connsiteY1" fmla="*/ 519396 h 644396"/>
              <a:gd name="connsiteX2" fmla="*/ 0 w 996250"/>
              <a:gd name="connsiteY2" fmla="*/ 595876 h 644396"/>
              <a:gd name="connsiteX0" fmla="*/ 996250 w 996250"/>
              <a:gd name="connsiteY0" fmla="*/ 0 h 692535"/>
              <a:gd name="connsiteX1" fmla="*/ 543283 w 996250"/>
              <a:gd name="connsiteY1" fmla="*/ 593222 h 692535"/>
              <a:gd name="connsiteX2" fmla="*/ 0 w 996250"/>
              <a:gd name="connsiteY2" fmla="*/ 595876 h 692535"/>
              <a:gd name="connsiteX0" fmla="*/ 996250 w 996250"/>
              <a:gd name="connsiteY0" fmla="*/ 0 h 667743"/>
              <a:gd name="connsiteX1" fmla="*/ 469098 w 996250"/>
              <a:gd name="connsiteY1" fmla="*/ 568430 h 667743"/>
              <a:gd name="connsiteX2" fmla="*/ 0 w 996250"/>
              <a:gd name="connsiteY2" fmla="*/ 595876 h 667743"/>
              <a:gd name="connsiteX0" fmla="*/ 996250 w 996250"/>
              <a:gd name="connsiteY0" fmla="*/ 0 h 667743"/>
              <a:gd name="connsiteX1" fmla="*/ 469098 w 996250"/>
              <a:gd name="connsiteY1" fmla="*/ 568430 h 667743"/>
              <a:gd name="connsiteX2" fmla="*/ 0 w 996250"/>
              <a:gd name="connsiteY2" fmla="*/ 595876 h 667743"/>
              <a:gd name="connsiteX0" fmla="*/ 996250 w 996250"/>
              <a:gd name="connsiteY0" fmla="*/ 0 h 695341"/>
              <a:gd name="connsiteX1" fmla="*/ 483122 w 996250"/>
              <a:gd name="connsiteY1" fmla="*/ 596028 h 695341"/>
              <a:gd name="connsiteX2" fmla="*/ 0 w 996250"/>
              <a:gd name="connsiteY2" fmla="*/ 595876 h 695341"/>
              <a:gd name="connsiteX0" fmla="*/ 996250 w 996250"/>
              <a:gd name="connsiteY0" fmla="*/ 0 h 667447"/>
              <a:gd name="connsiteX1" fmla="*/ 483122 w 996250"/>
              <a:gd name="connsiteY1" fmla="*/ 596028 h 667447"/>
              <a:gd name="connsiteX2" fmla="*/ 0 w 996250"/>
              <a:gd name="connsiteY2" fmla="*/ 595876 h 667447"/>
              <a:gd name="connsiteX0" fmla="*/ 996250 w 996250"/>
              <a:gd name="connsiteY0" fmla="*/ 0 h 661836"/>
              <a:gd name="connsiteX1" fmla="*/ 603443 w 996250"/>
              <a:gd name="connsiteY1" fmla="*/ 590417 h 661836"/>
              <a:gd name="connsiteX2" fmla="*/ 0 w 996250"/>
              <a:gd name="connsiteY2" fmla="*/ 595876 h 661836"/>
              <a:gd name="connsiteX0" fmla="*/ 996250 w 996250"/>
              <a:gd name="connsiteY0" fmla="*/ 0 h 661836"/>
              <a:gd name="connsiteX1" fmla="*/ 603443 w 996250"/>
              <a:gd name="connsiteY1" fmla="*/ 590417 h 661836"/>
              <a:gd name="connsiteX2" fmla="*/ 0 w 996250"/>
              <a:gd name="connsiteY2" fmla="*/ 595876 h 661836"/>
              <a:gd name="connsiteX0" fmla="*/ 996250 w 996250"/>
              <a:gd name="connsiteY0" fmla="*/ 0 h 661836"/>
              <a:gd name="connsiteX1" fmla="*/ 603443 w 996250"/>
              <a:gd name="connsiteY1" fmla="*/ 590417 h 661836"/>
              <a:gd name="connsiteX2" fmla="*/ 0 w 996250"/>
              <a:gd name="connsiteY2" fmla="*/ 595876 h 661836"/>
              <a:gd name="connsiteX0" fmla="*/ 996250 w 996250"/>
              <a:gd name="connsiteY0" fmla="*/ 0 h 661836"/>
              <a:gd name="connsiteX1" fmla="*/ 603443 w 996250"/>
              <a:gd name="connsiteY1" fmla="*/ 590417 h 661836"/>
              <a:gd name="connsiteX2" fmla="*/ 0 w 996250"/>
              <a:gd name="connsiteY2" fmla="*/ 595876 h 661836"/>
              <a:gd name="connsiteX0" fmla="*/ 996250 w 996250"/>
              <a:gd name="connsiteY0" fmla="*/ 0 h 644644"/>
              <a:gd name="connsiteX1" fmla="*/ 517724 w 996250"/>
              <a:gd name="connsiteY1" fmla="*/ 573225 h 644644"/>
              <a:gd name="connsiteX2" fmla="*/ 0 w 996250"/>
              <a:gd name="connsiteY2" fmla="*/ 595876 h 6446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96250" h="644644">
                <a:moveTo>
                  <a:pt x="996250" y="0"/>
                </a:moveTo>
                <a:cubicBezTo>
                  <a:pt x="792359" y="496025"/>
                  <a:pt x="593987" y="539091"/>
                  <a:pt x="517724" y="573225"/>
                </a:cubicBezTo>
                <a:cubicBezTo>
                  <a:pt x="340784" y="644644"/>
                  <a:pt x="106591" y="644396"/>
                  <a:pt x="0" y="595876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 5"/>
          <p:cNvSpPr/>
          <p:nvPr/>
        </p:nvSpPr>
        <p:spPr>
          <a:xfrm rot="18709710">
            <a:off x="4310040" y="3644894"/>
            <a:ext cx="1398737" cy="2214585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03104 w 972388"/>
              <a:gd name="connsiteY1" fmla="*/ 479667 h 581373"/>
              <a:gd name="connsiteX2" fmla="*/ 0 w 972388"/>
              <a:gd name="connsiteY2" fmla="*/ 581373 h 581373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03278"/>
              <a:gd name="connsiteY0" fmla="*/ 114910 h 728997"/>
              <a:gd name="connsiteX1" fmla="*/ 970828 w 1003278"/>
              <a:gd name="connsiteY1" fmla="*/ 119256 h 728997"/>
              <a:gd name="connsiteX2" fmla="*/ 589027 w 1003278"/>
              <a:gd name="connsiteY2" fmla="*/ 632102 h 728997"/>
              <a:gd name="connsiteX3" fmla="*/ 0 w 1003278"/>
              <a:gd name="connsiteY3" fmla="*/ 696283 h 728997"/>
              <a:gd name="connsiteX0" fmla="*/ 972388 w 1232934"/>
              <a:gd name="connsiteY0" fmla="*/ 119717 h 733804"/>
              <a:gd name="connsiteX1" fmla="*/ 1200484 w 1232934"/>
              <a:gd name="connsiteY1" fmla="*/ 119256 h 733804"/>
              <a:gd name="connsiteX2" fmla="*/ 589027 w 1232934"/>
              <a:gd name="connsiteY2" fmla="*/ 636909 h 733804"/>
              <a:gd name="connsiteX3" fmla="*/ 0 w 1232934"/>
              <a:gd name="connsiteY3" fmla="*/ 701090 h 733804"/>
              <a:gd name="connsiteX0" fmla="*/ 1200484 w 1200484"/>
              <a:gd name="connsiteY0" fmla="*/ 0 h 614548"/>
              <a:gd name="connsiteX1" fmla="*/ 589027 w 1200484"/>
              <a:gd name="connsiteY1" fmla="*/ 517653 h 614548"/>
              <a:gd name="connsiteX2" fmla="*/ 0 w 1200484"/>
              <a:gd name="connsiteY2" fmla="*/ 581834 h 614548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1041705 w 1041705"/>
              <a:gd name="connsiteY0" fmla="*/ 0 h 594174"/>
              <a:gd name="connsiteX1" fmla="*/ 653452 w 1041705"/>
              <a:gd name="connsiteY1" fmla="*/ 499405 h 594174"/>
              <a:gd name="connsiteX2" fmla="*/ 98171 w 1041705"/>
              <a:gd name="connsiteY2" fmla="*/ 568611 h 594174"/>
              <a:gd name="connsiteX3" fmla="*/ 64425 w 1041705"/>
              <a:gd name="connsiteY3" fmla="*/ 563586 h 594174"/>
              <a:gd name="connsiteX0" fmla="*/ 943534 w 943534"/>
              <a:gd name="connsiteY0" fmla="*/ 0 h 594174"/>
              <a:gd name="connsiteX1" fmla="*/ 555281 w 943534"/>
              <a:gd name="connsiteY1" fmla="*/ 499405 h 594174"/>
              <a:gd name="connsiteX2" fmla="*/ 0 w 943534"/>
              <a:gd name="connsiteY2" fmla="*/ 568611 h 594174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639738"/>
              <a:gd name="connsiteX1" fmla="*/ 555281 w 943534"/>
              <a:gd name="connsiteY1" fmla="*/ 499405 h 639738"/>
              <a:gd name="connsiteX2" fmla="*/ 94795 w 943534"/>
              <a:gd name="connsiteY2" fmla="*/ 573425 h 639738"/>
              <a:gd name="connsiteX3" fmla="*/ 0 w 943534"/>
              <a:gd name="connsiteY3" fmla="*/ 568611 h 639738"/>
              <a:gd name="connsiteX0" fmla="*/ 848739 w 848739"/>
              <a:gd name="connsiteY0" fmla="*/ 0 h 594088"/>
              <a:gd name="connsiteX1" fmla="*/ 460486 w 848739"/>
              <a:gd name="connsiteY1" fmla="*/ 499405 h 594088"/>
              <a:gd name="connsiteX2" fmla="*/ 0 w 848739"/>
              <a:gd name="connsiteY2" fmla="*/ 573425 h 594088"/>
              <a:gd name="connsiteX0" fmla="*/ 848739 w 848739"/>
              <a:gd name="connsiteY0" fmla="*/ 0 h 621945"/>
              <a:gd name="connsiteX1" fmla="*/ 460486 w 848739"/>
              <a:gd name="connsiteY1" fmla="*/ 499405 h 621945"/>
              <a:gd name="connsiteX2" fmla="*/ 0 w 848739"/>
              <a:gd name="connsiteY2" fmla="*/ 573425 h 621945"/>
              <a:gd name="connsiteX0" fmla="*/ 986050 w 986050"/>
              <a:gd name="connsiteY0" fmla="*/ 0 h 594088"/>
              <a:gd name="connsiteX1" fmla="*/ 597797 w 986050"/>
              <a:gd name="connsiteY1" fmla="*/ 499405 h 594088"/>
              <a:gd name="connsiteX2" fmla="*/ 0 w 986050"/>
              <a:gd name="connsiteY2" fmla="*/ 527492 h 594088"/>
              <a:gd name="connsiteX0" fmla="*/ 986050 w 986050"/>
              <a:gd name="connsiteY0" fmla="*/ 0 h 614080"/>
              <a:gd name="connsiteX1" fmla="*/ 543934 w 986050"/>
              <a:gd name="connsiteY1" fmla="*/ 519397 h 614080"/>
              <a:gd name="connsiteX2" fmla="*/ 0 w 986050"/>
              <a:gd name="connsiteY2" fmla="*/ 527492 h 614080"/>
              <a:gd name="connsiteX0" fmla="*/ 986050 w 986050"/>
              <a:gd name="connsiteY0" fmla="*/ 0 h 638276"/>
              <a:gd name="connsiteX1" fmla="*/ 565765 w 986050"/>
              <a:gd name="connsiteY1" fmla="*/ 543593 h 638276"/>
              <a:gd name="connsiteX2" fmla="*/ 0 w 986050"/>
              <a:gd name="connsiteY2" fmla="*/ 527492 h 638276"/>
              <a:gd name="connsiteX0" fmla="*/ 986050 w 986050"/>
              <a:gd name="connsiteY0" fmla="*/ 0 h 623309"/>
              <a:gd name="connsiteX1" fmla="*/ 565765 w 986050"/>
              <a:gd name="connsiteY1" fmla="*/ 543593 h 623309"/>
              <a:gd name="connsiteX2" fmla="*/ 0 w 986050"/>
              <a:gd name="connsiteY2" fmla="*/ 527492 h 623309"/>
              <a:gd name="connsiteX0" fmla="*/ 986050 w 986050"/>
              <a:gd name="connsiteY0" fmla="*/ 0 h 599112"/>
              <a:gd name="connsiteX1" fmla="*/ 543934 w 986050"/>
              <a:gd name="connsiteY1" fmla="*/ 519396 h 599112"/>
              <a:gd name="connsiteX2" fmla="*/ 0 w 986050"/>
              <a:gd name="connsiteY2" fmla="*/ 527492 h 599112"/>
              <a:gd name="connsiteX0" fmla="*/ 956465 w 956465"/>
              <a:gd name="connsiteY0" fmla="*/ 0 h 661929"/>
              <a:gd name="connsiteX1" fmla="*/ 514349 w 956465"/>
              <a:gd name="connsiteY1" fmla="*/ 519396 h 661929"/>
              <a:gd name="connsiteX2" fmla="*/ 0 w 956465"/>
              <a:gd name="connsiteY2" fmla="*/ 613409 h 661929"/>
              <a:gd name="connsiteX0" fmla="*/ 978296 w 978296"/>
              <a:gd name="connsiteY0" fmla="*/ 0 h 637732"/>
              <a:gd name="connsiteX1" fmla="*/ 536180 w 978296"/>
              <a:gd name="connsiteY1" fmla="*/ 519396 h 637732"/>
              <a:gd name="connsiteX2" fmla="*/ 0 w 978296"/>
              <a:gd name="connsiteY2" fmla="*/ 589212 h 637732"/>
              <a:gd name="connsiteX0" fmla="*/ 996250 w 996250"/>
              <a:gd name="connsiteY0" fmla="*/ 0 h 644396"/>
              <a:gd name="connsiteX1" fmla="*/ 554134 w 996250"/>
              <a:gd name="connsiteY1" fmla="*/ 519396 h 644396"/>
              <a:gd name="connsiteX2" fmla="*/ 0 w 996250"/>
              <a:gd name="connsiteY2" fmla="*/ 595876 h 644396"/>
              <a:gd name="connsiteX0" fmla="*/ 996250 w 996250"/>
              <a:gd name="connsiteY0" fmla="*/ 0 h 644396"/>
              <a:gd name="connsiteX1" fmla="*/ 815818 w 996250"/>
              <a:gd name="connsiteY1" fmla="*/ 394513 h 644396"/>
              <a:gd name="connsiteX2" fmla="*/ 0 w 996250"/>
              <a:gd name="connsiteY2" fmla="*/ 595876 h 644396"/>
              <a:gd name="connsiteX0" fmla="*/ 996250 w 1068968"/>
              <a:gd name="connsiteY0" fmla="*/ 0 h 644396"/>
              <a:gd name="connsiteX1" fmla="*/ 815818 w 1068968"/>
              <a:gd name="connsiteY1" fmla="*/ 394513 h 644396"/>
              <a:gd name="connsiteX2" fmla="*/ 0 w 1068968"/>
              <a:gd name="connsiteY2" fmla="*/ 595876 h 644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068968" h="644396">
                <a:moveTo>
                  <a:pt x="996250" y="0"/>
                </a:moveTo>
                <a:cubicBezTo>
                  <a:pt x="1068968" y="216632"/>
                  <a:pt x="981860" y="295200"/>
                  <a:pt x="815818" y="394513"/>
                </a:cubicBezTo>
                <a:cubicBezTo>
                  <a:pt x="649776" y="493826"/>
                  <a:pt x="106591" y="644396"/>
                  <a:pt x="0" y="595876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 6"/>
          <p:cNvSpPr/>
          <p:nvPr/>
        </p:nvSpPr>
        <p:spPr>
          <a:xfrm rot="12664479">
            <a:off x="4591050" y="3600926"/>
            <a:ext cx="4754627" cy="1171098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03104 w 972388"/>
              <a:gd name="connsiteY1" fmla="*/ 479667 h 581373"/>
              <a:gd name="connsiteX2" fmla="*/ 0 w 972388"/>
              <a:gd name="connsiteY2" fmla="*/ 581373 h 581373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03278"/>
              <a:gd name="connsiteY0" fmla="*/ 114910 h 728997"/>
              <a:gd name="connsiteX1" fmla="*/ 970828 w 1003278"/>
              <a:gd name="connsiteY1" fmla="*/ 119256 h 728997"/>
              <a:gd name="connsiteX2" fmla="*/ 589027 w 1003278"/>
              <a:gd name="connsiteY2" fmla="*/ 632102 h 728997"/>
              <a:gd name="connsiteX3" fmla="*/ 0 w 1003278"/>
              <a:gd name="connsiteY3" fmla="*/ 696283 h 728997"/>
              <a:gd name="connsiteX0" fmla="*/ 972388 w 1232934"/>
              <a:gd name="connsiteY0" fmla="*/ 119717 h 733804"/>
              <a:gd name="connsiteX1" fmla="*/ 1200484 w 1232934"/>
              <a:gd name="connsiteY1" fmla="*/ 119256 h 733804"/>
              <a:gd name="connsiteX2" fmla="*/ 589027 w 1232934"/>
              <a:gd name="connsiteY2" fmla="*/ 636909 h 733804"/>
              <a:gd name="connsiteX3" fmla="*/ 0 w 1232934"/>
              <a:gd name="connsiteY3" fmla="*/ 701090 h 733804"/>
              <a:gd name="connsiteX0" fmla="*/ 1200484 w 1200484"/>
              <a:gd name="connsiteY0" fmla="*/ 0 h 614548"/>
              <a:gd name="connsiteX1" fmla="*/ 589027 w 1200484"/>
              <a:gd name="connsiteY1" fmla="*/ 517653 h 614548"/>
              <a:gd name="connsiteX2" fmla="*/ 0 w 1200484"/>
              <a:gd name="connsiteY2" fmla="*/ 581834 h 614548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1041705 w 1041705"/>
              <a:gd name="connsiteY0" fmla="*/ 0 h 594174"/>
              <a:gd name="connsiteX1" fmla="*/ 653452 w 1041705"/>
              <a:gd name="connsiteY1" fmla="*/ 499405 h 594174"/>
              <a:gd name="connsiteX2" fmla="*/ 98171 w 1041705"/>
              <a:gd name="connsiteY2" fmla="*/ 568611 h 594174"/>
              <a:gd name="connsiteX3" fmla="*/ 64425 w 1041705"/>
              <a:gd name="connsiteY3" fmla="*/ 563586 h 594174"/>
              <a:gd name="connsiteX0" fmla="*/ 943534 w 943534"/>
              <a:gd name="connsiteY0" fmla="*/ 0 h 594174"/>
              <a:gd name="connsiteX1" fmla="*/ 555281 w 943534"/>
              <a:gd name="connsiteY1" fmla="*/ 499405 h 594174"/>
              <a:gd name="connsiteX2" fmla="*/ 0 w 943534"/>
              <a:gd name="connsiteY2" fmla="*/ 568611 h 594174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639738"/>
              <a:gd name="connsiteX1" fmla="*/ 555281 w 943534"/>
              <a:gd name="connsiteY1" fmla="*/ 499405 h 639738"/>
              <a:gd name="connsiteX2" fmla="*/ 94795 w 943534"/>
              <a:gd name="connsiteY2" fmla="*/ 573425 h 639738"/>
              <a:gd name="connsiteX3" fmla="*/ 0 w 943534"/>
              <a:gd name="connsiteY3" fmla="*/ 568611 h 639738"/>
              <a:gd name="connsiteX0" fmla="*/ 848739 w 848739"/>
              <a:gd name="connsiteY0" fmla="*/ 0 h 594088"/>
              <a:gd name="connsiteX1" fmla="*/ 460486 w 848739"/>
              <a:gd name="connsiteY1" fmla="*/ 499405 h 594088"/>
              <a:gd name="connsiteX2" fmla="*/ 0 w 848739"/>
              <a:gd name="connsiteY2" fmla="*/ 573425 h 594088"/>
              <a:gd name="connsiteX0" fmla="*/ 848739 w 848739"/>
              <a:gd name="connsiteY0" fmla="*/ 0 h 621945"/>
              <a:gd name="connsiteX1" fmla="*/ 460486 w 848739"/>
              <a:gd name="connsiteY1" fmla="*/ 499405 h 621945"/>
              <a:gd name="connsiteX2" fmla="*/ 0 w 848739"/>
              <a:gd name="connsiteY2" fmla="*/ 573425 h 621945"/>
              <a:gd name="connsiteX0" fmla="*/ 986050 w 986050"/>
              <a:gd name="connsiteY0" fmla="*/ 0 h 594088"/>
              <a:gd name="connsiteX1" fmla="*/ 597797 w 986050"/>
              <a:gd name="connsiteY1" fmla="*/ 499405 h 594088"/>
              <a:gd name="connsiteX2" fmla="*/ 0 w 986050"/>
              <a:gd name="connsiteY2" fmla="*/ 527492 h 594088"/>
              <a:gd name="connsiteX0" fmla="*/ 986050 w 986050"/>
              <a:gd name="connsiteY0" fmla="*/ 0 h 614080"/>
              <a:gd name="connsiteX1" fmla="*/ 543934 w 986050"/>
              <a:gd name="connsiteY1" fmla="*/ 519397 h 614080"/>
              <a:gd name="connsiteX2" fmla="*/ 0 w 986050"/>
              <a:gd name="connsiteY2" fmla="*/ 527492 h 614080"/>
              <a:gd name="connsiteX0" fmla="*/ 986050 w 986050"/>
              <a:gd name="connsiteY0" fmla="*/ 0 h 638276"/>
              <a:gd name="connsiteX1" fmla="*/ 565765 w 986050"/>
              <a:gd name="connsiteY1" fmla="*/ 543593 h 638276"/>
              <a:gd name="connsiteX2" fmla="*/ 0 w 986050"/>
              <a:gd name="connsiteY2" fmla="*/ 527492 h 638276"/>
              <a:gd name="connsiteX0" fmla="*/ 986050 w 986050"/>
              <a:gd name="connsiteY0" fmla="*/ 0 h 623309"/>
              <a:gd name="connsiteX1" fmla="*/ 565765 w 986050"/>
              <a:gd name="connsiteY1" fmla="*/ 543593 h 623309"/>
              <a:gd name="connsiteX2" fmla="*/ 0 w 986050"/>
              <a:gd name="connsiteY2" fmla="*/ 527492 h 623309"/>
              <a:gd name="connsiteX0" fmla="*/ 986050 w 986050"/>
              <a:gd name="connsiteY0" fmla="*/ 0 h 599112"/>
              <a:gd name="connsiteX1" fmla="*/ 543934 w 986050"/>
              <a:gd name="connsiteY1" fmla="*/ 519396 h 599112"/>
              <a:gd name="connsiteX2" fmla="*/ 0 w 986050"/>
              <a:gd name="connsiteY2" fmla="*/ 527492 h 599112"/>
              <a:gd name="connsiteX0" fmla="*/ 956465 w 956465"/>
              <a:gd name="connsiteY0" fmla="*/ 0 h 661929"/>
              <a:gd name="connsiteX1" fmla="*/ 514349 w 956465"/>
              <a:gd name="connsiteY1" fmla="*/ 519396 h 661929"/>
              <a:gd name="connsiteX2" fmla="*/ 0 w 956465"/>
              <a:gd name="connsiteY2" fmla="*/ 613409 h 661929"/>
              <a:gd name="connsiteX0" fmla="*/ 978296 w 978296"/>
              <a:gd name="connsiteY0" fmla="*/ 0 h 637732"/>
              <a:gd name="connsiteX1" fmla="*/ 536180 w 978296"/>
              <a:gd name="connsiteY1" fmla="*/ 519396 h 637732"/>
              <a:gd name="connsiteX2" fmla="*/ 0 w 978296"/>
              <a:gd name="connsiteY2" fmla="*/ 589212 h 637732"/>
              <a:gd name="connsiteX0" fmla="*/ 996250 w 996250"/>
              <a:gd name="connsiteY0" fmla="*/ 0 h 644396"/>
              <a:gd name="connsiteX1" fmla="*/ 554134 w 996250"/>
              <a:gd name="connsiteY1" fmla="*/ 519396 h 644396"/>
              <a:gd name="connsiteX2" fmla="*/ 0 w 996250"/>
              <a:gd name="connsiteY2" fmla="*/ 595876 h 644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96250" h="644396">
                <a:moveTo>
                  <a:pt x="996250" y="0"/>
                </a:moveTo>
                <a:cubicBezTo>
                  <a:pt x="883713" y="253007"/>
                  <a:pt x="720176" y="420083"/>
                  <a:pt x="554134" y="519396"/>
                </a:cubicBezTo>
                <a:cubicBezTo>
                  <a:pt x="388092" y="618709"/>
                  <a:pt x="106591" y="644396"/>
                  <a:pt x="0" y="595876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8" name="グラフ 7"/>
          <p:cNvGraphicFramePr/>
          <p:nvPr/>
        </p:nvGraphicFramePr>
        <p:xfrm>
          <a:off x="1458268" y="756295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0" name="グラフ 19"/>
          <p:cNvGraphicFramePr/>
          <p:nvPr/>
        </p:nvGraphicFramePr>
        <p:xfrm>
          <a:off x="5490716" y="900311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1" name="グラフ 20"/>
          <p:cNvGraphicFramePr/>
          <p:nvPr/>
        </p:nvGraphicFramePr>
        <p:xfrm>
          <a:off x="1890316" y="2700511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22" name="グラフ 21"/>
          <p:cNvGraphicFramePr/>
          <p:nvPr/>
        </p:nvGraphicFramePr>
        <p:xfrm>
          <a:off x="5130676" y="3636615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23" name="グラフ 22"/>
          <p:cNvGraphicFramePr/>
          <p:nvPr/>
        </p:nvGraphicFramePr>
        <p:xfrm>
          <a:off x="7218908" y="4572719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sp>
        <p:nvSpPr>
          <p:cNvPr id="24" name="テキスト ボックス 23"/>
          <p:cNvSpPr txBox="1"/>
          <p:nvPr/>
        </p:nvSpPr>
        <p:spPr>
          <a:xfrm>
            <a:off x="5706740" y="108223"/>
            <a:ext cx="57606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>
                <a:latin typeface="+mn-ea"/>
              </a:rPr>
              <a:t>グラフを選択してグラフツールに切り替えると、</a:t>
            </a:r>
            <a:endParaRPr kumimoji="1" lang="en-US" altLang="ja-JP" sz="2000" dirty="0" smtClean="0">
              <a:latin typeface="+mn-ea"/>
            </a:endParaRPr>
          </a:p>
          <a:p>
            <a:r>
              <a:rPr lang="en-US" altLang="ja-JP" sz="2000" dirty="0" smtClean="0">
                <a:latin typeface="+mn-ea"/>
              </a:rPr>
              <a:t>Excel</a:t>
            </a:r>
            <a:r>
              <a:rPr lang="ja-JP" altLang="en-US" sz="2000" dirty="0" smtClean="0">
                <a:latin typeface="+mn-ea"/>
              </a:rPr>
              <a:t>で数値項目が編集できるほか</a:t>
            </a:r>
            <a:endParaRPr lang="en-US" altLang="ja-JP" sz="2000" dirty="0" smtClean="0">
              <a:latin typeface="+mn-ea"/>
            </a:endParaRPr>
          </a:p>
          <a:p>
            <a:r>
              <a:rPr kumimoji="1" lang="ja-JP" altLang="en-US" sz="2000" dirty="0" smtClean="0">
                <a:latin typeface="+mn-ea"/>
              </a:rPr>
              <a:t>デザインなどが変更できます。</a:t>
            </a:r>
            <a:endParaRPr kumimoji="1" lang="en-US" altLang="ja-JP" sz="2000" dirty="0" smtClean="0">
              <a:latin typeface="+mn-ea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674292" y="6516935"/>
            <a:ext cx="3762524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 smtClean="0"/>
              <a:t>地図はスライドマスタで移動や削除などができます。</a:t>
            </a:r>
            <a:endParaRPr kumimoji="1"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world map">
  <a:themeElements>
    <a:clrScheme name="スパイス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47</Words>
  <Application>Microsoft Office PowerPoint</Application>
  <PresentationFormat>ユーザー設定</PresentationFormat>
  <Paragraphs>10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world map</vt:lpstr>
      <vt:lpstr>日本から世界へ（日本中央）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2015-02-21T11:05:05Z</dcterms:modified>
</cp:coreProperties>
</file>

<file path=docProps/thumbnail.jpeg>
</file>