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9F2"/>
    <a:srgbClr val="FFFFFF"/>
    <a:srgbClr val="376092"/>
    <a:srgbClr val="984807"/>
    <a:srgbClr val="000000"/>
    <a:srgbClr val="303030"/>
    <a:srgbClr val="5C5C5C"/>
    <a:srgbClr val="7F7F7F"/>
    <a:srgbClr val="A6A6A6"/>
    <a:srgbClr val="BFBFB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0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4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リーフォーム 17"/>
          <p:cNvSpPr/>
          <p:nvPr/>
        </p:nvSpPr>
        <p:spPr>
          <a:xfrm rot="18958844" flipH="1">
            <a:off x="879255" y="2375781"/>
            <a:ext cx="4531374" cy="5863049"/>
          </a:xfrm>
          <a:custGeom>
            <a:avLst/>
            <a:gdLst>
              <a:gd name="connsiteX0" fmla="*/ 0 w 6183086"/>
              <a:gd name="connsiteY0" fmla="*/ 0 h 6691086"/>
              <a:gd name="connsiteX1" fmla="*/ 3018971 w 6183086"/>
              <a:gd name="connsiteY1" fmla="*/ 6691086 h 6691086"/>
              <a:gd name="connsiteX2" fmla="*/ 6183086 w 6183086"/>
              <a:gd name="connsiteY2" fmla="*/ 1872343 h 6691086"/>
              <a:gd name="connsiteX3" fmla="*/ 0 w 6183086"/>
              <a:gd name="connsiteY3" fmla="*/ 0 h 669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3086" h="6691086">
                <a:moveTo>
                  <a:pt x="0" y="0"/>
                </a:moveTo>
                <a:lnTo>
                  <a:pt x="3018971" y="6691086"/>
                </a:lnTo>
                <a:lnTo>
                  <a:pt x="6183086" y="18723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005943" y="478971"/>
            <a:ext cx="6183086" cy="6691086"/>
          </a:xfrm>
          <a:custGeom>
            <a:avLst/>
            <a:gdLst>
              <a:gd name="connsiteX0" fmla="*/ 0 w 6183086"/>
              <a:gd name="connsiteY0" fmla="*/ 0 h 6691086"/>
              <a:gd name="connsiteX1" fmla="*/ 3018971 w 6183086"/>
              <a:gd name="connsiteY1" fmla="*/ 6691086 h 6691086"/>
              <a:gd name="connsiteX2" fmla="*/ 6183086 w 6183086"/>
              <a:gd name="connsiteY2" fmla="*/ 1872343 h 6691086"/>
              <a:gd name="connsiteX3" fmla="*/ 0 w 6183086"/>
              <a:gd name="connsiteY3" fmla="*/ 0 h 669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3086" h="6691086">
                <a:moveTo>
                  <a:pt x="0" y="0"/>
                </a:moveTo>
                <a:lnTo>
                  <a:pt x="3018971" y="6691086"/>
                </a:lnTo>
                <a:lnTo>
                  <a:pt x="6183086" y="18723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 descr="BD06526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34932" y="1764407"/>
            <a:ext cx="1666875" cy="1866900"/>
          </a:xfrm>
          <a:prstGeom prst="rect">
            <a:avLst/>
          </a:prstGeom>
        </p:spPr>
      </p:pic>
      <p:pic>
        <p:nvPicPr>
          <p:cNvPr id="3" name="図 2" descr="BD06527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724" y="5220791"/>
            <a:ext cx="1800225" cy="1171575"/>
          </a:xfrm>
          <a:prstGeom prst="rect">
            <a:avLst/>
          </a:prstGeom>
        </p:spPr>
      </p:pic>
      <p:pic>
        <p:nvPicPr>
          <p:cNvPr id="4" name="図 3" descr="BD06537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34532" y="756295"/>
            <a:ext cx="1809750" cy="1457325"/>
          </a:xfrm>
          <a:prstGeom prst="rect">
            <a:avLst/>
          </a:prstGeom>
        </p:spPr>
      </p:pic>
      <p:pic>
        <p:nvPicPr>
          <p:cNvPr id="5" name="図 4" descr="BS00269_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86260" y="3564607"/>
            <a:ext cx="1714500" cy="1333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10196" y="3060551"/>
            <a:ext cx="792088" cy="4154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管理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947100" y="1836415"/>
            <a:ext cx="792088" cy="4154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所見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50956" y="5364807"/>
            <a:ext cx="792088" cy="4154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指導</a:t>
            </a:r>
            <a:endParaRPr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74492" y="5940871"/>
            <a:ext cx="792088" cy="4154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報告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06740" y="828303"/>
            <a:ext cx="792088" cy="4154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診断</a:t>
            </a:r>
            <a:endParaRPr kumimoji="1" lang="ja-JP" altLang="en-US" dirty="0"/>
          </a:p>
        </p:txBody>
      </p:sp>
      <p:sp>
        <p:nvSpPr>
          <p:cNvPr id="12" name="円弧 11"/>
          <p:cNvSpPr/>
          <p:nvPr/>
        </p:nvSpPr>
        <p:spPr>
          <a:xfrm rot="20520512" flipH="1">
            <a:off x="2566707" y="2154441"/>
            <a:ext cx="3651647" cy="2160240"/>
          </a:xfrm>
          <a:prstGeom prst="arc">
            <a:avLst>
              <a:gd name="adj1" fmla="val 16070257"/>
              <a:gd name="adj2" fmla="val 20620623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弧 12"/>
          <p:cNvSpPr/>
          <p:nvPr/>
        </p:nvSpPr>
        <p:spPr>
          <a:xfrm rot="3247244" flipH="1">
            <a:off x="4755182" y="2205814"/>
            <a:ext cx="3259570" cy="2160240"/>
          </a:xfrm>
          <a:prstGeom prst="arc">
            <a:avLst>
              <a:gd name="adj1" fmla="val 16070257"/>
              <a:gd name="adj2" fmla="val 20620623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弧 13"/>
          <p:cNvSpPr/>
          <p:nvPr/>
        </p:nvSpPr>
        <p:spPr>
          <a:xfrm rot="8302508" flipH="1">
            <a:off x="4788571" y="3294353"/>
            <a:ext cx="3259570" cy="2160240"/>
          </a:xfrm>
          <a:prstGeom prst="arc">
            <a:avLst>
              <a:gd name="adj1" fmla="val 16070257"/>
              <a:gd name="adj2" fmla="val 20620623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弧 14"/>
          <p:cNvSpPr/>
          <p:nvPr/>
        </p:nvSpPr>
        <p:spPr>
          <a:xfrm rot="13523704" flipH="1">
            <a:off x="1596546" y="2867985"/>
            <a:ext cx="4935003" cy="2452547"/>
          </a:xfrm>
          <a:prstGeom prst="arc">
            <a:avLst>
              <a:gd name="adj1" fmla="val 16070257"/>
              <a:gd name="adj2" fmla="val 21010836"/>
            </a:avLst>
          </a:prstGeom>
          <a:ln w="152400">
            <a:solidFill>
              <a:schemeClr val="accent2"/>
            </a:solidFill>
            <a:head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10396" y="1908423"/>
            <a:ext cx="792088" cy="4154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準備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4132" y="324247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健康管理</a:t>
            </a:r>
            <a:r>
              <a:rPr kumimoji="1" lang="ja-JP" alt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フロー</a:t>
            </a:r>
            <a:endParaRPr kumimoji="1" lang="ja-JP" alt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650956" y="900311"/>
            <a:ext cx="792088" cy="4154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</a:bodyPr>
          <a:lstStyle/>
          <a:p>
            <a:r>
              <a:rPr lang="ja-JP" altLang="en-US" dirty="0" smtClean="0"/>
              <a:t>病院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2015-02-21T13:10:41Z</dcterms:modified>
</cp:coreProperties>
</file>