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0"/>
  <c:chart>
    <c:title>
      <c:layout>
        <c:manualLayout>
          <c:xMode val="edge"/>
          <c:yMode val="edge"/>
          <c:x val="0.41962025268514896"/>
          <c:y val="0.8318682844763281"/>
        </c:manualLayout>
      </c:layout>
    </c:title>
    <c:plotArea>
      <c:layout>
        <c:manualLayout>
          <c:layoutTarget val="inner"/>
          <c:xMode val="edge"/>
          <c:yMode val="edge"/>
          <c:x val="0.28107533616116759"/>
          <c:y val="0.1432306979441309"/>
          <c:w val="0.43784909622945428"/>
          <c:h val="0.6407756861703718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8.26</c:v>
                </c:pt>
                <c:pt idx="1">
                  <c:v>3.22</c:v>
                </c:pt>
                <c:pt idx="2">
                  <c:v>1.4</c:v>
                </c:pt>
                <c:pt idx="3">
                  <c:v>1.1199999999999988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42"/>
  <c:chart>
    <c:title>
      <c:layout>
        <c:manualLayout>
          <c:xMode val="edge"/>
          <c:yMode val="edge"/>
          <c:x val="0.41962025268514896"/>
          <c:y val="0.8318682844763281"/>
        </c:manualLayout>
      </c:layout>
    </c:title>
    <c:plotArea>
      <c:layout>
        <c:manualLayout>
          <c:layoutTarget val="inner"/>
          <c:xMode val="edge"/>
          <c:yMode val="edge"/>
          <c:x val="0.28107533616116759"/>
          <c:y val="0.1432306979441309"/>
          <c:w val="0.4378490962294545"/>
          <c:h val="0.6407756861703723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8.26</c:v>
                </c:pt>
                <c:pt idx="1">
                  <c:v>3.22</c:v>
                </c:pt>
                <c:pt idx="2">
                  <c:v>1.4</c:v>
                </c:pt>
                <c:pt idx="3">
                  <c:v>1.1199999999999983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title>
      <c:layout>
        <c:manualLayout>
          <c:xMode val="edge"/>
          <c:yMode val="edge"/>
          <c:x val="0.41962025268514896"/>
          <c:y val="0.8318682844763281"/>
        </c:manualLayout>
      </c:layout>
    </c:title>
    <c:view3D>
      <c:rotX val="50"/>
      <c:perspective val="30"/>
    </c:view3D>
    <c:plotArea>
      <c:layout>
        <c:manualLayout>
          <c:layoutTarget val="inner"/>
          <c:xMode val="edge"/>
          <c:yMode val="edge"/>
          <c:x val="0.23180325282388031"/>
          <c:y val="0.14323061326519276"/>
          <c:w val="0.5172321037137747"/>
          <c:h val="0.7583552637669888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8.26</c:v>
                </c:pt>
                <c:pt idx="1">
                  <c:v>3.22</c:v>
                </c:pt>
                <c:pt idx="2">
                  <c:v>1.4</c:v>
                </c:pt>
                <c:pt idx="3">
                  <c:v>1.1199999999999983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/>
          <p:nvPr/>
        </p:nvGraphicFramePr>
        <p:xfrm>
          <a:off x="5480394" y="180231"/>
          <a:ext cx="497901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1073851" y="396255"/>
            <a:ext cx="2656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円</a:t>
            </a:r>
            <a:r>
              <a:rPr kumimoji="1" lang="ja-JP" alt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グラフ</a:t>
            </a:r>
            <a:endParaRPr lang="ja-JP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graphicFrame>
        <p:nvGraphicFramePr>
          <p:cNvPr id="6" name="グラフ 5"/>
          <p:cNvGraphicFramePr/>
          <p:nvPr/>
        </p:nvGraphicFramePr>
        <p:xfrm>
          <a:off x="5562696" y="3924647"/>
          <a:ext cx="4752697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グラフ 6"/>
          <p:cNvGraphicFramePr/>
          <p:nvPr/>
        </p:nvGraphicFramePr>
        <p:xfrm>
          <a:off x="666180" y="3564607"/>
          <a:ext cx="463953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ユーザー設定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2015-02-26T02:54:53Z</dcterms:modified>
</cp:coreProperties>
</file>