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vml" ContentType="application/vnd.openxmlformats-officedocument.vmlDrawing"/>
  <Default Extension="xlsx" ContentType="application/vnd.openxmlformats-officedocument.spreadsheetml.sheet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3"/>
  </p:notesMasterIdLst>
  <p:handoutMasterIdLst>
    <p:handoutMasterId r:id="rId4"/>
  </p:handoutMasterIdLst>
  <p:sldIdLst>
    <p:sldId id="276" r:id="rId2"/>
  </p:sldIdLst>
  <p:sldSz cx="10693400" cy="7561263"/>
  <p:notesSz cx="7099300" cy="10234613"/>
  <p:embeddedFontLs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0126" autoAdjust="0"/>
    <p:restoredTop sz="99849" autoAdjust="0"/>
  </p:normalViewPr>
  <p:slideViewPr>
    <p:cSldViewPr>
      <p:cViewPr>
        <p:scale>
          <a:sx n="71" d="100"/>
          <a:sy n="71" d="100"/>
        </p:scale>
        <p:origin x="-2694" y="-87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3224"/>
        <p:guide pos="2236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handoutMaster" Target="handoutMasters/handoutMaster1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>
              <a:defRPr sz="13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1294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>
              <a:defRPr sz="1300"/>
            </a:lvl1pPr>
          </a:lstStyle>
          <a:p>
            <a:fld id="{B94FBD61-D52C-4AF7-A6F7-5A292578201E}" type="datetime1">
              <a:rPr kumimoji="1" lang="ja-JP" altLang="en-US" smtClean="0"/>
              <a:pPr/>
              <a:t>2015/2/12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>
              <a:defRPr sz="13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1294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>
              <a:defRPr sz="13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  <p:extLst>
      <p:ext uri="{BB962C8B-B14F-4D97-AF65-F5344CB8AC3E}">
        <p14:creationId xmlns="" xmlns:p14="http://schemas.microsoft.com/office/powerpoint/2010/main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>
              <a:defRPr sz="13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4021294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>
              <a:defRPr sz="1300"/>
            </a:lvl1pPr>
          </a:lstStyle>
          <a:p>
            <a:fld id="{93031374-7413-4321-A82C-26AA0D97747D}" type="datetime1">
              <a:rPr kumimoji="1" lang="ja-JP" altLang="en-US" smtClean="0"/>
              <a:pPr/>
              <a:t>2015/2/12</a:t>
            </a:fld>
            <a:endParaRPr kumimoji="1" lang="ja-JP" altLang="en-US" dirty="0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836613" y="768350"/>
            <a:ext cx="5426075" cy="3836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48" tIns="49524" rIns="99048" bIns="49524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709930" y="4861441"/>
            <a:ext cx="5679440" cy="4605576"/>
          </a:xfrm>
          <a:prstGeom prst="rect">
            <a:avLst/>
          </a:prstGeom>
        </p:spPr>
        <p:txBody>
          <a:bodyPr vert="horz" lIns="99048" tIns="49524" rIns="99048" bIns="49524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>
              <a:defRPr sz="13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4021294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>
              <a:defRPr sz="13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  <p:extLst>
      <p:ext uri="{BB962C8B-B14F-4D97-AF65-F5344CB8AC3E}">
        <p14:creationId xmlns="" xmlns:p14="http://schemas.microsoft.com/office/powerpoint/2010/main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836613" y="768350"/>
            <a:ext cx="5426075" cy="3836988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 dirty="0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2015/2/12</a:t>
            </a:fld>
            <a:endParaRPr kumimoji="1" lang="ja-JP" alt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1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package" Target="../embeddings/Microsoft_Excel_______1.xlsx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オブジェクト 2"/>
          <p:cNvGraphicFramePr>
            <a:graphicFrameLocks noChangeAspect="1"/>
          </p:cNvGraphicFramePr>
          <p:nvPr/>
        </p:nvGraphicFramePr>
        <p:xfrm>
          <a:off x="810196" y="1693094"/>
          <a:ext cx="9072562" cy="5111873"/>
        </p:xfrm>
        <a:graphic>
          <a:graphicData uri="http://schemas.openxmlformats.org/presentationml/2006/ole">
            <p:oleObj spid="_x0000_s1027" name="ワークシート" r:id="rId4" imgW="8010610" imgH="3686068" progId="Excel.Sheet.12">
              <p:embed/>
            </p:oleObj>
          </a:graphicData>
        </a:graphic>
      </p:graphicFrame>
      <p:sp>
        <p:nvSpPr>
          <p:cNvPr id="5" name="右矢印 4"/>
          <p:cNvSpPr/>
          <p:nvPr/>
        </p:nvSpPr>
        <p:spPr>
          <a:xfrm>
            <a:off x="1602284" y="2268463"/>
            <a:ext cx="7560840" cy="50405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6" name="右矢印 5"/>
          <p:cNvSpPr/>
          <p:nvPr/>
        </p:nvSpPr>
        <p:spPr>
          <a:xfrm>
            <a:off x="2268000" y="3492599"/>
            <a:ext cx="4878900" cy="504056"/>
          </a:xfrm>
          <a:prstGeom prst="right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右矢印 6"/>
          <p:cNvSpPr/>
          <p:nvPr/>
        </p:nvSpPr>
        <p:spPr>
          <a:xfrm>
            <a:off x="8515052" y="3636615"/>
            <a:ext cx="648072" cy="288032"/>
          </a:xfrm>
          <a:prstGeom prst="right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右矢印 7"/>
          <p:cNvSpPr/>
          <p:nvPr/>
        </p:nvSpPr>
        <p:spPr>
          <a:xfrm>
            <a:off x="8515052" y="4788743"/>
            <a:ext cx="648072" cy="288032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9" name="右矢印 8"/>
          <p:cNvSpPr/>
          <p:nvPr/>
        </p:nvSpPr>
        <p:spPr>
          <a:xfrm>
            <a:off x="2286588" y="4716735"/>
            <a:ext cx="2700072" cy="504056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0" name="右矢印 9"/>
          <p:cNvSpPr/>
          <p:nvPr/>
        </p:nvSpPr>
        <p:spPr>
          <a:xfrm>
            <a:off x="8515052" y="5868863"/>
            <a:ext cx="648072" cy="504056"/>
          </a:xfrm>
          <a:prstGeom prst="rightArrow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9267361" y="2412479"/>
            <a:ext cx="507831" cy="3816424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eaVert" wrap="square" rtlCol="0" anchor="ctr" anchorCtr="1">
            <a:spAutoFit/>
          </a:bodyPr>
          <a:lstStyle/>
          <a:p>
            <a:r>
              <a:rPr kumimoji="1" lang="ja-JP" altLang="en-US" b="1" dirty="0" smtClean="0"/>
              <a:t>完</a:t>
            </a:r>
            <a:r>
              <a:rPr lang="ja-JP" altLang="en-US" b="1" dirty="0" smtClean="0"/>
              <a:t>　　　　　</a:t>
            </a:r>
            <a:r>
              <a:rPr kumimoji="1" lang="ja-JP" altLang="en-US" b="1" dirty="0" smtClean="0"/>
              <a:t>成</a:t>
            </a:r>
            <a:endParaRPr kumimoji="1" lang="ja-JP" altLang="en-US" b="1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90116" y="108223"/>
            <a:ext cx="539946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spc="200" dirty="0" smtClean="0">
                <a:ln w="29210">
                  <a:solidFill>
                    <a:schemeClr val="accent3">
                      <a:tint val="10000"/>
                    </a:schemeClr>
                  </a:solidFill>
                </a:ln>
                <a:solidFill>
                  <a:schemeClr val="accent3">
                    <a:satMod val="200000"/>
                    <a:alpha val="50000"/>
                  </a:schemeClr>
                </a:solidFill>
                <a:effectLst>
                  <a:innerShdw blurRad="50800" dist="50800" dir="8100000">
                    <a:srgbClr val="7D7D7D">
                      <a:alpha val="73000"/>
                    </a:srgbClr>
                  </a:innerShdw>
                </a:effectLst>
                <a:latin typeface="A-OTF ゴシックMB101 Pro U" pitchFamily="34" charset="-128"/>
                <a:ea typeface="A-OTF ゴシックMB101 Pro U" pitchFamily="34" charset="-128"/>
              </a:rPr>
              <a:t>製作スケジュール</a:t>
            </a:r>
            <a:endParaRPr kumimoji="1" lang="ja-JP" altLang="en-US" sz="3600" b="1" spc="200" dirty="0">
              <a:ln w="29210">
                <a:solidFill>
                  <a:schemeClr val="accent3">
                    <a:tint val="10000"/>
                  </a:schemeClr>
                </a:solidFill>
              </a:ln>
              <a:solidFill>
                <a:schemeClr val="accent3">
                  <a:satMod val="200000"/>
                  <a:alpha val="50000"/>
                </a:schemeClr>
              </a:solidFill>
              <a:effectLst>
                <a:innerShdw blurRad="50800" dist="50800" dir="8100000">
                  <a:srgbClr val="7D7D7D">
                    <a:alpha val="73000"/>
                  </a:srgbClr>
                </a:innerShdw>
              </a:effectLst>
              <a:latin typeface="A-OTF ゴシックMB101 Pro U" pitchFamily="34" charset="-128"/>
              <a:ea typeface="A-OTF ゴシックMB101 Pro U" pitchFamily="34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378148" y="828303"/>
            <a:ext cx="936104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 smtClean="0">
                <a:latin typeface="+mn-ea"/>
              </a:rPr>
              <a:t>表は</a:t>
            </a:r>
            <a:r>
              <a:rPr kumimoji="1" lang="en-US" altLang="ja-JP" sz="1600" dirty="0" smtClean="0">
                <a:latin typeface="+mn-ea"/>
              </a:rPr>
              <a:t>Excel</a:t>
            </a:r>
            <a:r>
              <a:rPr lang="ja-JP" altLang="en-US" sz="1600" dirty="0" smtClean="0">
                <a:latin typeface="+mn-ea"/>
              </a:rPr>
              <a:t>で</a:t>
            </a:r>
            <a:r>
              <a:rPr kumimoji="1" lang="ja-JP" altLang="en-US" sz="1600" dirty="0" smtClean="0">
                <a:latin typeface="+mn-ea"/>
              </a:rPr>
              <a:t>作っています。表の上で右クリックし、「ワークシートオブジェクト」を選択すると編集できます。</a:t>
            </a:r>
            <a:endParaRPr kumimoji="1" lang="en-US" altLang="ja-JP" sz="1600" dirty="0" smtClean="0">
              <a:latin typeface="+mn-ea"/>
            </a:endParaRPr>
          </a:p>
          <a:p>
            <a:r>
              <a:rPr lang="en-US" altLang="ja-JP" sz="1600" dirty="0" smtClean="0">
                <a:latin typeface="+mn-ea"/>
              </a:rPr>
              <a:t>Excel</a:t>
            </a:r>
            <a:r>
              <a:rPr lang="ja-JP" altLang="en-US" sz="1600" dirty="0" smtClean="0">
                <a:latin typeface="+mn-ea"/>
              </a:rPr>
              <a:t>なので日程などがオートフィルを使って簡単に入力できます。</a:t>
            </a:r>
            <a:endParaRPr kumimoji="1" lang="ja-JP" altLang="en-US" sz="1600" dirty="0">
              <a:latin typeface="+mn-ea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e">
  <a:themeElements>
    <a:clrScheme name="フレッシュ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43</Words>
  <Application>Microsoft Office PowerPoint</Application>
  <PresentationFormat>ユーザー設定</PresentationFormat>
  <Paragraphs>6</Paragraphs>
  <Slides>1</Slides>
  <Notes>1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Arial</vt:lpstr>
      <vt:lpstr>ＭＳ Ｐゴシック</vt:lpstr>
      <vt:lpstr>Calibri</vt:lpstr>
      <vt:lpstr>A-OTF ゴシックMB101 Pro U</vt:lpstr>
      <vt:lpstr>base</vt:lpstr>
      <vt:lpstr>ワークシート</vt:lpstr>
      <vt:lpstr>スライド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2015-02-12T07:32:34Z</dcterms:modified>
</cp:coreProperties>
</file>

<file path=docProps/thumbnail.jpeg>
</file>