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BFB"/>
    <a:srgbClr val="F9FDFD"/>
    <a:srgbClr val="FCFEFE"/>
    <a:srgbClr val="FFFFFF"/>
    <a:srgbClr val="376092"/>
    <a:srgbClr val="984807"/>
    <a:srgbClr val="000000"/>
    <a:srgbClr val="303030"/>
    <a:srgbClr val="5C5C5C"/>
    <a:srgbClr val="7F7F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BD05502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124" y="4572719"/>
            <a:ext cx="2059817" cy="1854349"/>
          </a:xfrm>
          <a:prstGeom prst="rect">
            <a:avLst/>
          </a:prstGeom>
        </p:spPr>
      </p:pic>
      <p:pic>
        <p:nvPicPr>
          <p:cNvPr id="5" name="図 4" descr="BD05503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2564" y="1692399"/>
            <a:ext cx="2279922" cy="2176289"/>
          </a:xfrm>
          <a:prstGeom prst="rect">
            <a:avLst/>
          </a:prstGeom>
        </p:spPr>
      </p:pic>
      <p:pic>
        <p:nvPicPr>
          <p:cNvPr id="6" name="図 5" descr="BD05504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45909" y="4500711"/>
            <a:ext cx="2973199" cy="1924200"/>
          </a:xfrm>
          <a:prstGeom prst="rect">
            <a:avLst/>
          </a:prstGeom>
        </p:spPr>
      </p:pic>
      <p:pic>
        <p:nvPicPr>
          <p:cNvPr id="7" name="図 6" descr="BD08765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10996" y="1116335"/>
            <a:ext cx="1937172" cy="1811382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450156" y="396255"/>
            <a:ext cx="46281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依頼制作</a:t>
            </a:r>
            <a:r>
              <a:rPr lang="ja-JP" altLang="en-US" sz="40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完成フロー</a:t>
            </a:r>
            <a:endParaRPr lang="ja-JP" altLang="en-US" sz="4000" b="1" cap="none" spc="0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円弧 8"/>
          <p:cNvSpPr/>
          <p:nvPr/>
        </p:nvSpPr>
        <p:spPr>
          <a:xfrm flipV="1">
            <a:off x="1818308" y="2268463"/>
            <a:ext cx="864096" cy="3168352"/>
          </a:xfrm>
          <a:prstGeom prst="arc">
            <a:avLst>
              <a:gd name="adj1" fmla="val 15879562"/>
              <a:gd name="adj2" fmla="val 540251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弧 9"/>
          <p:cNvSpPr/>
          <p:nvPr/>
        </p:nvSpPr>
        <p:spPr>
          <a:xfrm rot="3077056">
            <a:off x="2564198" y="3342232"/>
            <a:ext cx="1890919" cy="2819592"/>
          </a:xfrm>
          <a:prstGeom prst="arc">
            <a:avLst>
              <a:gd name="adj1" fmla="val 16471643"/>
              <a:gd name="adj2" fmla="val 540251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弧 10"/>
          <p:cNvSpPr/>
          <p:nvPr/>
        </p:nvSpPr>
        <p:spPr>
          <a:xfrm rot="18640107" flipV="1">
            <a:off x="5784828" y="3347062"/>
            <a:ext cx="1726245" cy="1538541"/>
          </a:xfrm>
          <a:prstGeom prst="arc">
            <a:avLst>
              <a:gd name="adj1" fmla="val 17306056"/>
              <a:gd name="adj2" fmla="val 3598166"/>
            </a:avLst>
          </a:prstGeom>
          <a:ln w="152400">
            <a:solidFill>
              <a:schemeClr val="accent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 descr="BD05501_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0156" y="1548383"/>
            <a:ext cx="1757296" cy="1944812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898428" y="3060551"/>
            <a:ext cx="963725" cy="4154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kumimoji="1" lang="ja-JP" altLang="en-US" dirty="0" smtClean="0"/>
              <a:t>ご依頼</a:t>
            </a:r>
            <a:endParaRPr kumimoji="1" lang="ja-JP" altLang="en-US" dirty="0"/>
          </a:p>
        </p:txBody>
      </p:sp>
      <p:sp>
        <p:nvSpPr>
          <p:cNvPr id="14" name="円弧 13"/>
          <p:cNvSpPr/>
          <p:nvPr/>
        </p:nvSpPr>
        <p:spPr>
          <a:xfrm rot="224563">
            <a:off x="7810431" y="2273977"/>
            <a:ext cx="1200933" cy="2719136"/>
          </a:xfrm>
          <a:prstGeom prst="arc">
            <a:avLst>
              <a:gd name="adj1" fmla="val 18439548"/>
              <a:gd name="adj2" fmla="val 540251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30676" y="3996655"/>
            <a:ext cx="1728192" cy="4154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kumimoji="1" lang="ja-JP" altLang="en-US" dirty="0" smtClean="0"/>
              <a:t>お打合せ</a:t>
            </a:r>
            <a:endParaRPr kumimoji="1" lang="en-US" altLang="ja-JP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930876" y="6588943"/>
            <a:ext cx="96372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kumimoji="1" lang="ja-JP" altLang="en-US" dirty="0" smtClean="0"/>
              <a:t>制作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235132" y="3276575"/>
            <a:ext cx="96372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lang="ja-JP" altLang="en-US" dirty="0" smtClean="0"/>
              <a:t>完成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0156" y="3636615"/>
            <a:ext cx="1800200" cy="4154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クライアント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0156" y="6516935"/>
            <a:ext cx="1800200" cy="4154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クリエーター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テクノロジー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ユーザー設定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2015-02-22T12:18:54Z</dcterms:modified>
</cp:coreProperties>
</file>