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HG丸ｺﾞｼｯｸM-PRO" pitchFamily="50" charset="-128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9296"/>
    <a:srgbClr val="FFFFFF"/>
    <a:srgbClr val="376092"/>
    <a:srgbClr val="984807"/>
    <a:srgbClr val="000000"/>
    <a:srgbClr val="303030"/>
    <a:srgbClr val="5C5C5C"/>
    <a:srgbClr val="7F7F7F"/>
    <a:srgbClr val="A6A6A6"/>
    <a:srgbClr val="BFBF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kiddy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207" y="36215"/>
            <a:ext cx="10526985" cy="6526985"/>
          </a:xfrm>
          <a:prstGeom prst="rect">
            <a:avLst/>
          </a:prstGeom>
        </p:spPr>
      </p:pic>
      <p:pic>
        <p:nvPicPr>
          <p:cNvPr id="13" name="図 12" descr="kiddy1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82204" y="1116335"/>
            <a:ext cx="8911616" cy="4656959"/>
          </a:xfrm>
          <a:prstGeom prst="rect">
            <a:avLst/>
          </a:prstGeom>
        </p:spPr>
      </p:pic>
      <p:pic>
        <p:nvPicPr>
          <p:cNvPr id="5" name="図 4" descr="kiddy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650956" y="4068663"/>
            <a:ext cx="2793651" cy="3288889"/>
          </a:xfrm>
          <a:prstGeom prst="rect">
            <a:avLst/>
          </a:prstGeom>
        </p:spPr>
      </p:pic>
      <p:pic>
        <p:nvPicPr>
          <p:cNvPr id="6" name="図 5" descr="kiddy0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4860751"/>
            <a:ext cx="2438095" cy="2095238"/>
          </a:xfrm>
          <a:prstGeom prst="rect">
            <a:avLst/>
          </a:prstGeom>
        </p:spPr>
      </p:pic>
      <p:pic>
        <p:nvPicPr>
          <p:cNvPr id="7" name="図 6" descr="kiddy04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754412" y="5076775"/>
            <a:ext cx="1511111" cy="1511111"/>
          </a:xfrm>
          <a:prstGeom prst="rect">
            <a:avLst/>
          </a:prstGeom>
        </p:spPr>
      </p:pic>
      <p:pic>
        <p:nvPicPr>
          <p:cNvPr id="8" name="図 7" descr="kiddy05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570836" y="4716735"/>
            <a:ext cx="1346032" cy="1549206"/>
          </a:xfrm>
          <a:prstGeom prst="rect">
            <a:avLst/>
          </a:prstGeom>
        </p:spPr>
      </p:pic>
      <p:pic>
        <p:nvPicPr>
          <p:cNvPr id="9" name="図 8" descr="kiddy06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770636" y="6012879"/>
            <a:ext cx="1346032" cy="1231746"/>
          </a:xfrm>
          <a:prstGeom prst="rect">
            <a:avLst/>
          </a:prstGeom>
        </p:spPr>
      </p:pic>
      <p:pic>
        <p:nvPicPr>
          <p:cNvPr id="11" name="図 10" descr="kiddy07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4159398" y="828303"/>
            <a:ext cx="2374603" cy="146031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46301" y="2700511"/>
            <a:ext cx="7128792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000" b="1" cap="none" spc="0" baseline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4371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kiddy08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10" name="図 9" descr="kiddy09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0109" y="75065"/>
            <a:ext cx="1676191" cy="1041270"/>
          </a:xfrm>
          <a:prstGeom prst="rect">
            <a:avLst/>
          </a:prstGeom>
        </p:spPr>
      </p:pic>
      <p:cxnSp>
        <p:nvCxnSpPr>
          <p:cNvPr id="12" name="直線コネクタ 11"/>
          <p:cNvCxnSpPr/>
          <p:nvPr userDrawn="1"/>
        </p:nvCxnSpPr>
        <p:spPr>
          <a:xfrm>
            <a:off x="1962324" y="612279"/>
            <a:ext cx="7992888" cy="0"/>
          </a:xfrm>
          <a:prstGeom prst="line">
            <a:avLst/>
          </a:prstGeom>
          <a:ln w="254000">
            <a:solidFill>
              <a:srgbClr val="E292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65572" y="179457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bg2">
                  <a:lumMod val="1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2034332" y="451130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600"/>
              </a:lnSpc>
            </a:pP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会社○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○</a:t>
            </a:r>
            <a:endParaRPr lang="en-US" altLang="ja-JP" sz="1200" b="0" dirty="0" smtClean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〒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000-0000 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endParaRPr lang="en-US" altLang="ja-JP" sz="1200" b="0" dirty="0" smtClean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ddy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rose">
      <a:majorFont>
        <a:latin typeface="HG丸ｺﾞｼｯｸM-PRO"/>
        <a:ea typeface="HG丸ｺﾞｼｯｸM-PRO"/>
        <a:cs typeface=""/>
      </a:majorFont>
      <a:minorFont>
        <a:latin typeface="HG丸ｺﾞｼｯｸM-PRO"/>
        <a:ea typeface="HG丸ｺﾞｼｯｸM-PRO"/>
        <a:cs typeface=""/>
      </a:minorFont>
    </a:fontScheme>
    <a:fmtScheme name="エコロジー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ユーザー設定</PresentationFormat>
  <Paragraphs>10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HG丸ｺﾞｼｯｸM-PRO</vt:lpstr>
      <vt:lpstr>Calibri</vt:lpstr>
      <vt:lpstr>kiddy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2015-02-17T13:23:21Z</dcterms:modified>
</cp:coreProperties>
</file>