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8716A-C9AD-4DC6-9D00-E4958C2AEAC5}" type="doc">
      <dgm:prSet loTypeId="urn:microsoft.com/office/officeart/2005/8/layout/venn1" loCatId="relationship" qsTypeId="urn:microsoft.com/office/officeart/2005/8/quickstyle/3d4" qsCatId="3D" csTypeId="urn:microsoft.com/office/officeart/2005/8/colors/colorful1" csCatId="colorful" phldr="1"/>
      <dgm:spPr/>
    </dgm:pt>
    <dgm:pt modelId="{BBC49D0F-3A05-4433-9623-FF4BC38A214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solidFill>
                <a:schemeClr val="bg1"/>
              </a:solidFill>
              <a:effectLst>
                <a:outerShdw blurRad="127000" dist="38100" dir="2700000" algn="tl">
                  <a:srgbClr val="000000">
                    <a:alpha val="43137"/>
                  </a:srgbClr>
                </a:outerShdw>
              </a:effectLst>
            </a:rPr>
            <a:t>チーム</a:t>
          </a:r>
          <a:r>
            <a:rPr kumimoji="1" lang="en-US" altLang="ja-JP" sz="2400" b="1" dirty="0" smtClean="0">
              <a:solidFill>
                <a:schemeClr val="bg1"/>
              </a:solidFill>
              <a:effectLst>
                <a:outerShdw blurRad="127000" dist="38100" dir="2700000" algn="tl">
                  <a:srgbClr val="000000">
                    <a:alpha val="43137"/>
                  </a:srgbClr>
                </a:outerShdw>
              </a:effectLst>
            </a:rPr>
            <a:t>C</a:t>
          </a:r>
          <a:endParaRPr kumimoji="1" lang="ja-JP" altLang="en-US" sz="2400" b="1" dirty="0">
            <a:solidFill>
              <a:schemeClr val="bg1"/>
            </a:solidFill>
            <a:effectLst>
              <a:outerShdw blurRad="1270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F49FEA-F0ED-4F1E-93B5-F70309EA5DD2}" type="parTrans" cxnId="{B4BA5EDB-99B1-4672-AEDC-3BC5F30047F4}">
      <dgm:prSet/>
      <dgm:spPr/>
      <dgm:t>
        <a:bodyPr/>
        <a:lstStyle/>
        <a:p>
          <a:endParaRPr kumimoji="1" lang="ja-JP" altLang="en-US"/>
        </a:p>
      </dgm:t>
    </dgm:pt>
    <dgm:pt modelId="{13D57547-93CB-45E0-8C36-70D85D01A7B9}" type="sibTrans" cxnId="{B4BA5EDB-99B1-4672-AEDC-3BC5F30047F4}">
      <dgm:prSet/>
      <dgm:spPr/>
      <dgm:t>
        <a:bodyPr/>
        <a:lstStyle/>
        <a:p>
          <a:endParaRPr kumimoji="1" lang="ja-JP" altLang="en-US"/>
        </a:p>
      </dgm:t>
    </dgm:pt>
    <dgm:pt modelId="{B9C6912E-5ED3-4010-A1C0-4243A2D83A21}">
      <dgm:prSet phldrT="[テキスト]" custT="1"/>
      <dgm:spPr/>
      <dgm:t>
        <a:bodyPr/>
        <a:lstStyle/>
        <a:p>
          <a:r>
            <a:rPr kumimoji="1" lang="ja-JP" altLang="en-US" sz="2400" b="1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チーム</a:t>
          </a:r>
          <a:r>
            <a:rPr kumimoji="1" lang="en-US" altLang="ja-JP" sz="2400" b="1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B</a:t>
          </a:r>
          <a:endParaRPr kumimoji="1" lang="ja-JP" altLang="en-US" sz="2400" b="1" dirty="0">
            <a:solidFill>
              <a:schemeClr val="bg1"/>
            </a:solidFill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39053265-E96E-42C3-9B76-5B7B50102EF0}" type="parTrans" cxnId="{79743DFC-A06C-461E-A670-91ED92FE6F58}">
      <dgm:prSet/>
      <dgm:spPr/>
      <dgm:t>
        <a:bodyPr/>
        <a:lstStyle/>
        <a:p>
          <a:endParaRPr kumimoji="1" lang="ja-JP" altLang="en-US"/>
        </a:p>
      </dgm:t>
    </dgm:pt>
    <dgm:pt modelId="{919A4F41-A385-4E83-9DDE-DE8EE520EA71}" type="sibTrans" cxnId="{79743DFC-A06C-461E-A670-91ED92FE6F58}">
      <dgm:prSet/>
      <dgm:spPr/>
      <dgm:t>
        <a:bodyPr/>
        <a:lstStyle/>
        <a:p>
          <a:endParaRPr kumimoji="1" lang="ja-JP" altLang="en-US"/>
        </a:p>
      </dgm:t>
    </dgm:pt>
    <dgm:pt modelId="{8A90E788-33EB-4AA1-8993-C1DE09844875}">
      <dgm:prSet phldrT="[テキスト]" custT="1"/>
      <dgm:spPr/>
      <dgm:t>
        <a:bodyPr/>
        <a:lstStyle/>
        <a:p>
          <a:r>
            <a:rPr kumimoji="1" lang="ja-JP" altLang="en-US" sz="2400" b="1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チーム</a:t>
          </a:r>
          <a:r>
            <a:rPr kumimoji="1" lang="en-US" altLang="ja-JP" sz="2400" b="1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A</a:t>
          </a:r>
          <a:endParaRPr kumimoji="1" lang="ja-JP" altLang="en-US" sz="2400" b="1" dirty="0">
            <a:solidFill>
              <a:schemeClr val="bg1"/>
            </a:solidFill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597FD467-DAAB-4F5B-B44D-65333B68E3D9}" type="parTrans" cxnId="{A716FD9A-0334-43DB-964B-2B1C48870E4B}">
      <dgm:prSet/>
      <dgm:spPr/>
      <dgm:t>
        <a:bodyPr/>
        <a:lstStyle/>
        <a:p>
          <a:endParaRPr kumimoji="1" lang="ja-JP" altLang="en-US"/>
        </a:p>
      </dgm:t>
    </dgm:pt>
    <dgm:pt modelId="{419E8C54-A404-412E-8690-1B24B3EE43D9}" type="sibTrans" cxnId="{A716FD9A-0334-43DB-964B-2B1C48870E4B}">
      <dgm:prSet/>
      <dgm:spPr/>
      <dgm:t>
        <a:bodyPr/>
        <a:lstStyle/>
        <a:p>
          <a:endParaRPr kumimoji="1" lang="ja-JP" altLang="en-US"/>
        </a:p>
      </dgm:t>
    </dgm:pt>
    <dgm:pt modelId="{76577DD5-FC40-49C6-82C6-D67614502C64}" type="pres">
      <dgm:prSet presAssocID="{9B98716A-C9AD-4DC6-9D00-E4958C2AEAC5}" presName="compositeShape" presStyleCnt="0">
        <dgm:presLayoutVars>
          <dgm:chMax val="7"/>
          <dgm:dir/>
          <dgm:resizeHandles val="exact"/>
        </dgm:presLayoutVars>
      </dgm:prSet>
      <dgm:spPr/>
    </dgm:pt>
    <dgm:pt modelId="{A223C04B-6145-44A5-AE8D-0D6FA5C63497}" type="pres">
      <dgm:prSet presAssocID="{BBC49D0F-3A05-4433-9623-FF4BC38A2149}" presName="circ1" presStyleLbl="vennNode1" presStyleIdx="0" presStyleCnt="3" custLinFactNeighborX="19194"/>
      <dgm:spPr/>
    </dgm:pt>
    <dgm:pt modelId="{ECDC8A8A-B73E-4112-A41A-854BEC4FF274}" type="pres">
      <dgm:prSet presAssocID="{BBC49D0F-3A05-4433-9623-FF4BC38A214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FD319EB-58A5-4654-8F6D-D05A91B992A3}" type="pres">
      <dgm:prSet presAssocID="{B9C6912E-5ED3-4010-A1C0-4243A2D83A21}" presName="circ2" presStyleLbl="vennNode1" presStyleIdx="1" presStyleCnt="3" custLinFactNeighborX="19194"/>
      <dgm:spPr/>
    </dgm:pt>
    <dgm:pt modelId="{F3440F6E-7C36-497E-9E63-00B8F0217EE1}" type="pres">
      <dgm:prSet presAssocID="{B9C6912E-5ED3-4010-A1C0-4243A2D83A2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615C46F-F03B-493F-9A61-B1D3065F772E}" type="pres">
      <dgm:prSet presAssocID="{8A90E788-33EB-4AA1-8993-C1DE09844875}" presName="circ3" presStyleLbl="vennNode1" presStyleIdx="2" presStyleCnt="3" custLinFactNeighborX="19194"/>
      <dgm:spPr/>
    </dgm:pt>
    <dgm:pt modelId="{4CD64C25-4F81-45F9-8CCD-9C6D06CE00D8}" type="pres">
      <dgm:prSet presAssocID="{8A90E788-33EB-4AA1-8993-C1DE0984487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8B78A620-84A2-4887-A8A9-B31F953B7AB7}" type="presOf" srcId="{BBC49D0F-3A05-4433-9623-FF4BC38A2149}" destId="{A223C04B-6145-44A5-AE8D-0D6FA5C63497}" srcOrd="0" destOrd="0" presId="urn:microsoft.com/office/officeart/2005/8/layout/venn1"/>
    <dgm:cxn modelId="{778E78EF-C97C-4DB5-BB69-D14FA6C941E6}" type="presOf" srcId="{9B98716A-C9AD-4DC6-9D00-E4958C2AEAC5}" destId="{76577DD5-FC40-49C6-82C6-D67614502C64}" srcOrd="0" destOrd="0" presId="urn:microsoft.com/office/officeart/2005/8/layout/venn1"/>
    <dgm:cxn modelId="{79743DFC-A06C-461E-A670-91ED92FE6F58}" srcId="{9B98716A-C9AD-4DC6-9D00-E4958C2AEAC5}" destId="{B9C6912E-5ED3-4010-A1C0-4243A2D83A21}" srcOrd="1" destOrd="0" parTransId="{39053265-E96E-42C3-9B76-5B7B50102EF0}" sibTransId="{919A4F41-A385-4E83-9DDE-DE8EE520EA71}"/>
    <dgm:cxn modelId="{A716FD9A-0334-43DB-964B-2B1C48870E4B}" srcId="{9B98716A-C9AD-4DC6-9D00-E4958C2AEAC5}" destId="{8A90E788-33EB-4AA1-8993-C1DE09844875}" srcOrd="2" destOrd="0" parTransId="{597FD467-DAAB-4F5B-B44D-65333B68E3D9}" sibTransId="{419E8C54-A404-412E-8690-1B24B3EE43D9}"/>
    <dgm:cxn modelId="{DBFAA24E-953B-4BCB-8E60-1B623B23C95B}" type="presOf" srcId="{B9C6912E-5ED3-4010-A1C0-4243A2D83A21}" destId="{F3440F6E-7C36-497E-9E63-00B8F0217EE1}" srcOrd="1" destOrd="0" presId="urn:microsoft.com/office/officeart/2005/8/layout/venn1"/>
    <dgm:cxn modelId="{AF940A47-8238-44CF-A252-C50EC33F9182}" type="presOf" srcId="{8A90E788-33EB-4AA1-8993-C1DE09844875}" destId="{E615C46F-F03B-493F-9A61-B1D3065F772E}" srcOrd="0" destOrd="0" presId="urn:microsoft.com/office/officeart/2005/8/layout/venn1"/>
    <dgm:cxn modelId="{F72CCDFA-AFE3-4301-ADB7-3123F517B1A2}" type="presOf" srcId="{8A90E788-33EB-4AA1-8993-C1DE09844875}" destId="{4CD64C25-4F81-45F9-8CCD-9C6D06CE00D8}" srcOrd="1" destOrd="0" presId="urn:microsoft.com/office/officeart/2005/8/layout/venn1"/>
    <dgm:cxn modelId="{BB00A935-BB32-4D61-B546-A67541A5A659}" type="presOf" srcId="{BBC49D0F-3A05-4433-9623-FF4BC38A2149}" destId="{ECDC8A8A-B73E-4112-A41A-854BEC4FF274}" srcOrd="1" destOrd="0" presId="urn:microsoft.com/office/officeart/2005/8/layout/venn1"/>
    <dgm:cxn modelId="{B4BA5EDB-99B1-4672-AEDC-3BC5F30047F4}" srcId="{9B98716A-C9AD-4DC6-9D00-E4958C2AEAC5}" destId="{BBC49D0F-3A05-4433-9623-FF4BC38A2149}" srcOrd="0" destOrd="0" parTransId="{4FF49FEA-F0ED-4F1E-93B5-F70309EA5DD2}" sibTransId="{13D57547-93CB-45E0-8C36-70D85D01A7B9}"/>
    <dgm:cxn modelId="{EF01FBA5-DB56-438A-A667-92D416612529}" type="presOf" srcId="{B9C6912E-5ED3-4010-A1C0-4243A2D83A21}" destId="{6FD319EB-58A5-4654-8F6D-D05A91B992A3}" srcOrd="0" destOrd="0" presId="urn:microsoft.com/office/officeart/2005/8/layout/venn1"/>
    <dgm:cxn modelId="{BBEC1DA6-79D7-4FF2-A7F9-A9E7A2CF8C49}" type="presParOf" srcId="{76577DD5-FC40-49C6-82C6-D67614502C64}" destId="{A223C04B-6145-44A5-AE8D-0D6FA5C63497}" srcOrd="0" destOrd="0" presId="urn:microsoft.com/office/officeart/2005/8/layout/venn1"/>
    <dgm:cxn modelId="{2EB6FF22-7B46-4C28-885F-47706BD07365}" type="presParOf" srcId="{76577DD5-FC40-49C6-82C6-D67614502C64}" destId="{ECDC8A8A-B73E-4112-A41A-854BEC4FF274}" srcOrd="1" destOrd="0" presId="urn:microsoft.com/office/officeart/2005/8/layout/venn1"/>
    <dgm:cxn modelId="{10E8A381-9F70-4D92-88C8-3F4C0C6D7237}" type="presParOf" srcId="{76577DD5-FC40-49C6-82C6-D67614502C64}" destId="{6FD319EB-58A5-4654-8F6D-D05A91B992A3}" srcOrd="2" destOrd="0" presId="urn:microsoft.com/office/officeart/2005/8/layout/venn1"/>
    <dgm:cxn modelId="{90EDF999-4A39-480F-866C-73A0C26C927F}" type="presParOf" srcId="{76577DD5-FC40-49C6-82C6-D67614502C64}" destId="{F3440F6E-7C36-497E-9E63-00B8F0217EE1}" srcOrd="3" destOrd="0" presId="urn:microsoft.com/office/officeart/2005/8/layout/venn1"/>
    <dgm:cxn modelId="{69BCDF8C-EEA8-4ABF-93E1-3AA908750A40}" type="presParOf" srcId="{76577DD5-FC40-49C6-82C6-D67614502C64}" destId="{E615C46F-F03B-493F-9A61-B1D3065F772E}" srcOrd="4" destOrd="0" presId="urn:microsoft.com/office/officeart/2005/8/layout/venn1"/>
    <dgm:cxn modelId="{0B9992AE-8EC5-4B70-898B-007E53E5B606}" type="presParOf" srcId="{76577DD5-FC40-49C6-82C6-D67614502C64}" destId="{4CD64C25-4F81-45F9-8CCD-9C6D06CE00D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9A8A8D-4E67-4D9D-8495-AEA0B3F2D90D}" type="doc">
      <dgm:prSet loTypeId="urn:microsoft.com/office/officeart/2005/8/layout/hProcess6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758CC89-5661-4513-8B42-DF1A87D78864}">
      <dgm:prSet phldrT="[テキスト]"/>
      <dgm:spPr/>
      <dgm:t>
        <a:bodyPr/>
        <a:lstStyle/>
        <a:p>
          <a:r>
            <a:rPr kumimoji="1" lang="ja-JP" altLang="en-US" dirty="0" smtClean="0"/>
            <a:t>１</a:t>
          </a:r>
          <a:endParaRPr kumimoji="1" lang="ja-JP" altLang="en-US" dirty="0"/>
        </a:p>
      </dgm:t>
    </dgm:pt>
    <dgm:pt modelId="{933633D4-BD9A-47BD-B6E1-E33548DFC942}" type="parTrans" cxnId="{6698F967-DB9E-45BE-AEB8-5CDDD1117435}">
      <dgm:prSet/>
      <dgm:spPr/>
      <dgm:t>
        <a:bodyPr/>
        <a:lstStyle/>
        <a:p>
          <a:endParaRPr kumimoji="1" lang="ja-JP" altLang="en-US"/>
        </a:p>
      </dgm:t>
    </dgm:pt>
    <dgm:pt modelId="{168DFD81-A7AC-4069-A763-DB7419C45500}" type="sibTrans" cxnId="{6698F967-DB9E-45BE-AEB8-5CDDD1117435}">
      <dgm:prSet/>
      <dgm:spPr/>
      <dgm:t>
        <a:bodyPr/>
        <a:lstStyle/>
        <a:p>
          <a:endParaRPr kumimoji="1" lang="ja-JP" altLang="en-US"/>
        </a:p>
      </dgm:t>
    </dgm:pt>
    <dgm:pt modelId="{79D7EA1F-39C2-41F2-AFCE-3C0219747A3A}">
      <dgm:prSet phldrT="[テキスト]"/>
      <dgm:spPr/>
      <dgm:t>
        <a:bodyPr/>
        <a:lstStyle/>
        <a:p>
          <a:r>
            <a:rPr kumimoji="1" lang="ja-JP" altLang="en-US" dirty="0" smtClean="0"/>
            <a:t>発見</a:t>
          </a:r>
          <a:endParaRPr kumimoji="1" lang="ja-JP" altLang="en-US" dirty="0"/>
        </a:p>
      </dgm:t>
    </dgm:pt>
    <dgm:pt modelId="{173673B7-0150-4B43-AEE2-F1BCB53DFDB0}" type="parTrans" cxnId="{19078170-6A2B-4FA6-870F-2A69F465A6C1}">
      <dgm:prSet/>
      <dgm:spPr/>
      <dgm:t>
        <a:bodyPr/>
        <a:lstStyle/>
        <a:p>
          <a:endParaRPr kumimoji="1" lang="ja-JP" altLang="en-US"/>
        </a:p>
      </dgm:t>
    </dgm:pt>
    <dgm:pt modelId="{9FE2BF1D-0936-457C-ACB4-5259231C3817}" type="sibTrans" cxnId="{19078170-6A2B-4FA6-870F-2A69F465A6C1}">
      <dgm:prSet/>
      <dgm:spPr/>
      <dgm:t>
        <a:bodyPr/>
        <a:lstStyle/>
        <a:p>
          <a:endParaRPr kumimoji="1" lang="ja-JP" altLang="en-US"/>
        </a:p>
      </dgm:t>
    </dgm:pt>
    <dgm:pt modelId="{BB8DCA3A-AD9D-4016-9972-1A2246E15B97}">
      <dgm:prSet phldrT="[テキスト]"/>
      <dgm:spPr/>
      <dgm:t>
        <a:bodyPr/>
        <a:lstStyle/>
        <a:p>
          <a:r>
            <a:rPr kumimoji="1" lang="ja-JP" altLang="en-US" dirty="0" smtClean="0"/>
            <a:t>２</a:t>
          </a:r>
          <a:endParaRPr kumimoji="1" lang="ja-JP" altLang="en-US" dirty="0"/>
        </a:p>
      </dgm:t>
    </dgm:pt>
    <dgm:pt modelId="{70EC9726-DB22-4F96-9D39-FBC57A21A2F7}" type="parTrans" cxnId="{96D66073-B8A7-4719-8D5A-0AF1F3FEB95C}">
      <dgm:prSet/>
      <dgm:spPr/>
      <dgm:t>
        <a:bodyPr/>
        <a:lstStyle/>
        <a:p>
          <a:endParaRPr kumimoji="1" lang="ja-JP" altLang="en-US"/>
        </a:p>
      </dgm:t>
    </dgm:pt>
    <dgm:pt modelId="{36A8F0D2-8CA2-49F0-A837-FC4F87E650B5}" type="sibTrans" cxnId="{96D66073-B8A7-4719-8D5A-0AF1F3FEB95C}">
      <dgm:prSet/>
      <dgm:spPr/>
      <dgm:t>
        <a:bodyPr/>
        <a:lstStyle/>
        <a:p>
          <a:endParaRPr kumimoji="1" lang="ja-JP" altLang="en-US"/>
        </a:p>
      </dgm:t>
    </dgm:pt>
    <dgm:pt modelId="{D9FD584F-AA2C-4482-BFBC-73585D58EE32}">
      <dgm:prSet phldrT="[テキスト]"/>
      <dgm:spPr/>
      <dgm:t>
        <a:bodyPr/>
        <a:lstStyle/>
        <a:p>
          <a:r>
            <a:rPr kumimoji="1" lang="ja-JP" altLang="en-US" dirty="0" smtClean="0"/>
            <a:t>成長</a:t>
          </a:r>
          <a:endParaRPr kumimoji="1" lang="ja-JP" altLang="en-US" dirty="0"/>
        </a:p>
      </dgm:t>
    </dgm:pt>
    <dgm:pt modelId="{6F1F34DC-4E5A-46EA-91F7-58B7B19ADE84}" type="parTrans" cxnId="{DC4D19AD-0ED3-48C0-B409-A92BA12E8473}">
      <dgm:prSet/>
      <dgm:spPr/>
      <dgm:t>
        <a:bodyPr/>
        <a:lstStyle/>
        <a:p>
          <a:endParaRPr kumimoji="1" lang="ja-JP" altLang="en-US"/>
        </a:p>
      </dgm:t>
    </dgm:pt>
    <dgm:pt modelId="{7EFA00EB-B956-4CF0-A42D-919D047260FD}" type="sibTrans" cxnId="{DC4D19AD-0ED3-48C0-B409-A92BA12E8473}">
      <dgm:prSet/>
      <dgm:spPr/>
      <dgm:t>
        <a:bodyPr/>
        <a:lstStyle/>
        <a:p>
          <a:endParaRPr kumimoji="1" lang="ja-JP" altLang="en-US"/>
        </a:p>
      </dgm:t>
    </dgm:pt>
    <dgm:pt modelId="{4419ECDC-41B7-4C9E-AAE7-4C23F4313679}">
      <dgm:prSet phldrT="[テキスト]"/>
      <dgm:spPr/>
      <dgm:t>
        <a:bodyPr/>
        <a:lstStyle/>
        <a:p>
          <a:r>
            <a:rPr kumimoji="1" lang="ja-JP" altLang="en-US" dirty="0" smtClean="0"/>
            <a:t>３</a:t>
          </a:r>
          <a:endParaRPr kumimoji="1" lang="ja-JP" altLang="en-US" dirty="0"/>
        </a:p>
      </dgm:t>
    </dgm:pt>
    <dgm:pt modelId="{9C0B60A3-E7B0-46EC-908D-056256E40405}" type="parTrans" cxnId="{3B695F6A-DF93-4AAC-A0BE-F6C2D8A04AE0}">
      <dgm:prSet/>
      <dgm:spPr/>
      <dgm:t>
        <a:bodyPr/>
        <a:lstStyle/>
        <a:p>
          <a:endParaRPr kumimoji="1" lang="ja-JP" altLang="en-US"/>
        </a:p>
      </dgm:t>
    </dgm:pt>
    <dgm:pt modelId="{58BF5B85-0349-46D7-9431-1826F0F1F229}" type="sibTrans" cxnId="{3B695F6A-DF93-4AAC-A0BE-F6C2D8A04AE0}">
      <dgm:prSet/>
      <dgm:spPr/>
      <dgm:t>
        <a:bodyPr/>
        <a:lstStyle/>
        <a:p>
          <a:endParaRPr kumimoji="1" lang="ja-JP" altLang="en-US"/>
        </a:p>
      </dgm:t>
    </dgm:pt>
    <dgm:pt modelId="{ACB6D2D4-EAFC-4835-913B-2899C44BAC2F}">
      <dgm:prSet phldrT="[テキスト]"/>
      <dgm:spPr/>
      <dgm:t>
        <a:bodyPr/>
        <a:lstStyle/>
        <a:p>
          <a:r>
            <a:rPr kumimoji="1" lang="ja-JP" altLang="en-US" dirty="0" smtClean="0"/>
            <a:t>維持</a:t>
          </a:r>
          <a:endParaRPr kumimoji="1" lang="ja-JP" altLang="en-US" dirty="0"/>
        </a:p>
      </dgm:t>
    </dgm:pt>
    <dgm:pt modelId="{C4E49DA7-2A3D-4009-B284-373BE1B07E19}" type="parTrans" cxnId="{EC332FBD-DD19-4ADE-9657-B86C6CD4CE25}">
      <dgm:prSet/>
      <dgm:spPr/>
      <dgm:t>
        <a:bodyPr/>
        <a:lstStyle/>
        <a:p>
          <a:endParaRPr kumimoji="1" lang="ja-JP" altLang="en-US"/>
        </a:p>
      </dgm:t>
    </dgm:pt>
    <dgm:pt modelId="{C6D70328-84A1-4811-92CD-4FF0E8C4B5E2}" type="sibTrans" cxnId="{EC332FBD-DD19-4ADE-9657-B86C6CD4CE25}">
      <dgm:prSet/>
      <dgm:spPr/>
      <dgm:t>
        <a:bodyPr/>
        <a:lstStyle/>
        <a:p>
          <a:endParaRPr kumimoji="1" lang="ja-JP" altLang="en-US"/>
        </a:p>
      </dgm:t>
    </dgm:pt>
    <dgm:pt modelId="{47EF6097-632B-435A-B679-A1FD37A8F476}" type="pres">
      <dgm:prSet presAssocID="{269A8A8D-4E67-4D9D-8495-AEA0B3F2D90D}" presName="theList" presStyleCnt="0">
        <dgm:presLayoutVars>
          <dgm:dir/>
          <dgm:animLvl val="lvl"/>
          <dgm:resizeHandles val="exact"/>
        </dgm:presLayoutVars>
      </dgm:prSet>
      <dgm:spPr/>
    </dgm:pt>
    <dgm:pt modelId="{8AF32A32-6D20-4B45-B561-DCDF71FAC6D5}" type="pres">
      <dgm:prSet presAssocID="{F758CC89-5661-4513-8B42-DF1A87D78864}" presName="compNode" presStyleCnt="0"/>
      <dgm:spPr/>
    </dgm:pt>
    <dgm:pt modelId="{5164255D-F6F9-4C19-82ED-7066C6A29826}" type="pres">
      <dgm:prSet presAssocID="{F758CC89-5661-4513-8B42-DF1A87D78864}" presName="noGeometry" presStyleCnt="0"/>
      <dgm:spPr/>
    </dgm:pt>
    <dgm:pt modelId="{0ECE0747-EE7F-438D-87EC-C70350AD6D56}" type="pres">
      <dgm:prSet presAssocID="{F758CC89-5661-4513-8B42-DF1A87D78864}" presName="childTextVisible" presStyleLbl="bgAccFollowNode1" presStyleIdx="0" presStyleCnt="3" custAng="19986566" custScaleX="68801" custScaleY="49992" custLinFactNeighborX="-15472" custLinFactNeighborY="6017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BCD646-64DA-4F78-87BD-741F69740D21}" type="pres">
      <dgm:prSet presAssocID="{F758CC89-5661-4513-8B42-DF1A87D78864}" presName="childTextHidden" presStyleLbl="bgAccFollowNode1" presStyleIdx="0" presStyleCnt="3"/>
      <dgm:spPr/>
      <dgm:t>
        <a:bodyPr/>
        <a:lstStyle/>
        <a:p>
          <a:endParaRPr kumimoji="1" lang="ja-JP" altLang="en-US"/>
        </a:p>
      </dgm:t>
    </dgm:pt>
    <dgm:pt modelId="{B0AE2811-97E8-4645-83CC-AF6532002C1A}" type="pres">
      <dgm:prSet presAssocID="{F758CC89-5661-4513-8B42-DF1A87D78864}" presName="parentText" presStyleLbl="node1" presStyleIdx="0" presStyleCnt="3" custAng="19986566" custScaleX="66992" custScaleY="66992" custLinFactY="40247" custLinFactNeighborX="6523" custLinFactNeighborY="100000">
        <dgm:presLayoutVars>
          <dgm:chMax val="1"/>
          <dgm:bulletEnabled val="1"/>
        </dgm:presLayoutVars>
      </dgm:prSet>
      <dgm:spPr/>
    </dgm:pt>
    <dgm:pt modelId="{643CEB73-11C0-4B85-BAE3-1308D961E733}" type="pres">
      <dgm:prSet presAssocID="{F758CC89-5661-4513-8B42-DF1A87D78864}" presName="aSpace" presStyleCnt="0"/>
      <dgm:spPr/>
    </dgm:pt>
    <dgm:pt modelId="{FDC3FCFE-EDDA-4DFB-928B-66180BAB6A07}" type="pres">
      <dgm:prSet presAssocID="{BB8DCA3A-AD9D-4016-9972-1A2246E15B97}" presName="compNode" presStyleCnt="0"/>
      <dgm:spPr/>
    </dgm:pt>
    <dgm:pt modelId="{3C03B98B-09C5-4298-9378-3E5DE1A133BA}" type="pres">
      <dgm:prSet presAssocID="{BB8DCA3A-AD9D-4016-9972-1A2246E15B97}" presName="noGeometry" presStyleCnt="0"/>
      <dgm:spPr/>
    </dgm:pt>
    <dgm:pt modelId="{C73BDE67-16E1-4EA1-81A1-2F735AF3278C}" type="pres">
      <dgm:prSet presAssocID="{BB8DCA3A-AD9D-4016-9972-1A2246E15B97}" presName="childTextVisible" presStyleLbl="bgAccFollowNode1" presStyleIdx="1" presStyleCnt="3" custAng="19986566" custScaleX="71422" custScaleY="49992" custLinFactNeighborX="-68936" custLinFactNeighborY="1338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1D53A37-8EFF-440E-BFAA-AB25014431EA}" type="pres">
      <dgm:prSet presAssocID="{BB8DCA3A-AD9D-4016-9972-1A2246E15B97}" presName="childTextHidden" presStyleLbl="bgAccFollowNode1" presStyleIdx="1" presStyleCnt="3"/>
      <dgm:spPr/>
      <dgm:t>
        <a:bodyPr/>
        <a:lstStyle/>
        <a:p>
          <a:endParaRPr kumimoji="1" lang="ja-JP" altLang="en-US"/>
        </a:p>
      </dgm:t>
    </dgm:pt>
    <dgm:pt modelId="{C531A498-5510-4E0C-BFF1-058CB82D497C}" type="pres">
      <dgm:prSet presAssocID="{BB8DCA3A-AD9D-4016-9972-1A2246E15B97}" presName="parentText" presStyleLbl="node1" presStyleIdx="1" presStyleCnt="3" custAng="19986566" custScaleX="66992" custScaleY="66992" custLinFactNeighborX="-98120" custLinFactNeighborY="51788">
        <dgm:presLayoutVars>
          <dgm:chMax val="1"/>
          <dgm:bulletEnabled val="1"/>
        </dgm:presLayoutVars>
      </dgm:prSet>
      <dgm:spPr/>
    </dgm:pt>
    <dgm:pt modelId="{FEC0DE3A-CB28-4DFF-B17D-EC2A8742CE88}" type="pres">
      <dgm:prSet presAssocID="{BB8DCA3A-AD9D-4016-9972-1A2246E15B97}" presName="aSpace" presStyleCnt="0"/>
      <dgm:spPr/>
    </dgm:pt>
    <dgm:pt modelId="{44F1DB82-09D0-43DE-979C-3CEC817340D2}" type="pres">
      <dgm:prSet presAssocID="{4419ECDC-41B7-4C9E-AAE7-4C23F4313679}" presName="compNode" presStyleCnt="0"/>
      <dgm:spPr/>
    </dgm:pt>
    <dgm:pt modelId="{FF9BE91F-AB48-488E-8E78-FCB1DDC4CD54}" type="pres">
      <dgm:prSet presAssocID="{4419ECDC-41B7-4C9E-AAE7-4C23F4313679}" presName="noGeometry" presStyleCnt="0"/>
      <dgm:spPr/>
    </dgm:pt>
    <dgm:pt modelId="{C5255116-122E-4114-8847-C8C569C05639}" type="pres">
      <dgm:prSet presAssocID="{4419ECDC-41B7-4C9E-AAE7-4C23F4313679}" presName="childTextVisible" presStyleLbl="bgAccFollowNode1" presStyleIdx="2" presStyleCnt="3" custAng="19986566" custScaleX="71900" custScaleY="49992" custLinFactX="-17858" custLinFactNeighborX="-100000" custLinFactNeighborY="-3762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87AF31-3B78-4930-A9DD-4C2EC4E01A7F}" type="pres">
      <dgm:prSet presAssocID="{4419ECDC-41B7-4C9E-AAE7-4C23F4313679}" presName="childTextHidden" presStyleLbl="bgAccFollowNode1" presStyleIdx="2" presStyleCnt="3"/>
      <dgm:spPr/>
      <dgm:t>
        <a:bodyPr/>
        <a:lstStyle/>
        <a:p>
          <a:endParaRPr kumimoji="1" lang="ja-JP" altLang="en-US"/>
        </a:p>
      </dgm:t>
    </dgm:pt>
    <dgm:pt modelId="{2A20D9C7-E083-4C20-8A94-EA2B02E29C63}" type="pres">
      <dgm:prSet presAssocID="{4419ECDC-41B7-4C9E-AAE7-4C23F4313679}" presName="parentText" presStyleLbl="node1" presStyleIdx="2" presStyleCnt="3" custAng="19986566" custScaleX="66992" custScaleY="66992" custLinFactX="-100000" custLinFactNeighborX="-100062" custLinFactNeighborY="-33082">
        <dgm:presLayoutVars>
          <dgm:chMax val="1"/>
          <dgm:bulletEnabled val="1"/>
        </dgm:presLayoutVars>
      </dgm:prSet>
      <dgm:spPr/>
    </dgm:pt>
  </dgm:ptLst>
  <dgm:cxnLst>
    <dgm:cxn modelId="{E80256FB-583D-425E-ABD3-7CFFA72C5ED8}" type="presOf" srcId="{79D7EA1F-39C2-41F2-AFCE-3C0219747A3A}" destId="{0ECE0747-EE7F-438D-87EC-C70350AD6D56}" srcOrd="0" destOrd="0" presId="urn:microsoft.com/office/officeart/2005/8/layout/hProcess6"/>
    <dgm:cxn modelId="{DED2DFDE-C464-4246-A3BA-193688941755}" type="presOf" srcId="{D9FD584F-AA2C-4482-BFBC-73585D58EE32}" destId="{C73BDE67-16E1-4EA1-81A1-2F735AF3278C}" srcOrd="0" destOrd="0" presId="urn:microsoft.com/office/officeart/2005/8/layout/hProcess6"/>
    <dgm:cxn modelId="{19078170-6A2B-4FA6-870F-2A69F465A6C1}" srcId="{F758CC89-5661-4513-8B42-DF1A87D78864}" destId="{79D7EA1F-39C2-41F2-AFCE-3C0219747A3A}" srcOrd="0" destOrd="0" parTransId="{173673B7-0150-4B43-AEE2-F1BCB53DFDB0}" sibTransId="{9FE2BF1D-0936-457C-ACB4-5259231C3817}"/>
    <dgm:cxn modelId="{07C23659-C6C8-4A82-A572-2404C2A1F90E}" type="presOf" srcId="{ACB6D2D4-EAFC-4835-913B-2899C44BAC2F}" destId="{6287AF31-3B78-4930-A9DD-4C2EC4E01A7F}" srcOrd="1" destOrd="0" presId="urn:microsoft.com/office/officeart/2005/8/layout/hProcess6"/>
    <dgm:cxn modelId="{B4DC117C-2E9E-415C-BCDF-D7D7E379403A}" type="presOf" srcId="{F758CC89-5661-4513-8B42-DF1A87D78864}" destId="{B0AE2811-97E8-4645-83CC-AF6532002C1A}" srcOrd="0" destOrd="0" presId="urn:microsoft.com/office/officeart/2005/8/layout/hProcess6"/>
    <dgm:cxn modelId="{6698F967-DB9E-45BE-AEB8-5CDDD1117435}" srcId="{269A8A8D-4E67-4D9D-8495-AEA0B3F2D90D}" destId="{F758CC89-5661-4513-8B42-DF1A87D78864}" srcOrd="0" destOrd="0" parTransId="{933633D4-BD9A-47BD-B6E1-E33548DFC942}" sibTransId="{168DFD81-A7AC-4069-A763-DB7419C45500}"/>
    <dgm:cxn modelId="{0E183320-9F36-4192-B93C-F162F7576B80}" type="presOf" srcId="{4419ECDC-41B7-4C9E-AAE7-4C23F4313679}" destId="{2A20D9C7-E083-4C20-8A94-EA2B02E29C63}" srcOrd="0" destOrd="0" presId="urn:microsoft.com/office/officeart/2005/8/layout/hProcess6"/>
    <dgm:cxn modelId="{0EA8CFF1-CD75-4E7E-A0F8-D4EB39FF539C}" type="presOf" srcId="{269A8A8D-4E67-4D9D-8495-AEA0B3F2D90D}" destId="{47EF6097-632B-435A-B679-A1FD37A8F476}" srcOrd="0" destOrd="0" presId="urn:microsoft.com/office/officeart/2005/8/layout/hProcess6"/>
    <dgm:cxn modelId="{EC332FBD-DD19-4ADE-9657-B86C6CD4CE25}" srcId="{4419ECDC-41B7-4C9E-AAE7-4C23F4313679}" destId="{ACB6D2D4-EAFC-4835-913B-2899C44BAC2F}" srcOrd="0" destOrd="0" parTransId="{C4E49DA7-2A3D-4009-B284-373BE1B07E19}" sibTransId="{C6D70328-84A1-4811-92CD-4FF0E8C4B5E2}"/>
    <dgm:cxn modelId="{7CEF3AF3-DDD2-4CF9-9429-227581F999D0}" type="presOf" srcId="{79D7EA1F-39C2-41F2-AFCE-3C0219747A3A}" destId="{57BCD646-64DA-4F78-87BD-741F69740D21}" srcOrd="1" destOrd="0" presId="urn:microsoft.com/office/officeart/2005/8/layout/hProcess6"/>
    <dgm:cxn modelId="{3B695F6A-DF93-4AAC-A0BE-F6C2D8A04AE0}" srcId="{269A8A8D-4E67-4D9D-8495-AEA0B3F2D90D}" destId="{4419ECDC-41B7-4C9E-AAE7-4C23F4313679}" srcOrd="2" destOrd="0" parTransId="{9C0B60A3-E7B0-46EC-908D-056256E40405}" sibTransId="{58BF5B85-0349-46D7-9431-1826F0F1F229}"/>
    <dgm:cxn modelId="{C10C031F-5739-47F3-9657-618C6FF5D709}" type="presOf" srcId="{ACB6D2D4-EAFC-4835-913B-2899C44BAC2F}" destId="{C5255116-122E-4114-8847-C8C569C05639}" srcOrd="0" destOrd="0" presId="urn:microsoft.com/office/officeart/2005/8/layout/hProcess6"/>
    <dgm:cxn modelId="{264AA804-30CF-41DC-8913-9336B729052F}" type="presOf" srcId="{D9FD584F-AA2C-4482-BFBC-73585D58EE32}" destId="{51D53A37-8EFF-440E-BFAA-AB25014431EA}" srcOrd="1" destOrd="0" presId="urn:microsoft.com/office/officeart/2005/8/layout/hProcess6"/>
    <dgm:cxn modelId="{DC4D19AD-0ED3-48C0-B409-A92BA12E8473}" srcId="{BB8DCA3A-AD9D-4016-9972-1A2246E15B97}" destId="{D9FD584F-AA2C-4482-BFBC-73585D58EE32}" srcOrd="0" destOrd="0" parTransId="{6F1F34DC-4E5A-46EA-91F7-58B7B19ADE84}" sibTransId="{7EFA00EB-B956-4CF0-A42D-919D047260FD}"/>
    <dgm:cxn modelId="{E593E7B8-1F69-4FE3-9969-77A1206C362A}" type="presOf" srcId="{BB8DCA3A-AD9D-4016-9972-1A2246E15B97}" destId="{C531A498-5510-4E0C-BFF1-058CB82D497C}" srcOrd="0" destOrd="0" presId="urn:microsoft.com/office/officeart/2005/8/layout/hProcess6"/>
    <dgm:cxn modelId="{96D66073-B8A7-4719-8D5A-0AF1F3FEB95C}" srcId="{269A8A8D-4E67-4D9D-8495-AEA0B3F2D90D}" destId="{BB8DCA3A-AD9D-4016-9972-1A2246E15B97}" srcOrd="1" destOrd="0" parTransId="{70EC9726-DB22-4F96-9D39-FBC57A21A2F7}" sibTransId="{36A8F0D2-8CA2-49F0-A837-FC4F87E650B5}"/>
    <dgm:cxn modelId="{05A65378-D7B3-48F4-93C8-86C966802258}" type="presParOf" srcId="{47EF6097-632B-435A-B679-A1FD37A8F476}" destId="{8AF32A32-6D20-4B45-B561-DCDF71FAC6D5}" srcOrd="0" destOrd="0" presId="urn:microsoft.com/office/officeart/2005/8/layout/hProcess6"/>
    <dgm:cxn modelId="{8B8D61E6-4865-41FD-B6CA-9DCA3A69670C}" type="presParOf" srcId="{8AF32A32-6D20-4B45-B561-DCDF71FAC6D5}" destId="{5164255D-F6F9-4C19-82ED-7066C6A29826}" srcOrd="0" destOrd="0" presId="urn:microsoft.com/office/officeart/2005/8/layout/hProcess6"/>
    <dgm:cxn modelId="{239F61AC-642D-48BE-90D2-F879A6F407FD}" type="presParOf" srcId="{8AF32A32-6D20-4B45-B561-DCDF71FAC6D5}" destId="{0ECE0747-EE7F-438D-87EC-C70350AD6D56}" srcOrd="1" destOrd="0" presId="urn:microsoft.com/office/officeart/2005/8/layout/hProcess6"/>
    <dgm:cxn modelId="{A461E492-5FEC-4EFB-9078-1C29FAF2EDD1}" type="presParOf" srcId="{8AF32A32-6D20-4B45-B561-DCDF71FAC6D5}" destId="{57BCD646-64DA-4F78-87BD-741F69740D21}" srcOrd="2" destOrd="0" presId="urn:microsoft.com/office/officeart/2005/8/layout/hProcess6"/>
    <dgm:cxn modelId="{816D6CC9-504F-4B77-AE9C-7D653F2DE502}" type="presParOf" srcId="{8AF32A32-6D20-4B45-B561-DCDF71FAC6D5}" destId="{B0AE2811-97E8-4645-83CC-AF6532002C1A}" srcOrd="3" destOrd="0" presId="urn:microsoft.com/office/officeart/2005/8/layout/hProcess6"/>
    <dgm:cxn modelId="{F629C409-7A40-420E-9153-968D59C8E846}" type="presParOf" srcId="{47EF6097-632B-435A-B679-A1FD37A8F476}" destId="{643CEB73-11C0-4B85-BAE3-1308D961E733}" srcOrd="1" destOrd="0" presId="urn:microsoft.com/office/officeart/2005/8/layout/hProcess6"/>
    <dgm:cxn modelId="{27C8D28B-B810-4A41-968C-B86DD8B0ACAB}" type="presParOf" srcId="{47EF6097-632B-435A-B679-A1FD37A8F476}" destId="{FDC3FCFE-EDDA-4DFB-928B-66180BAB6A07}" srcOrd="2" destOrd="0" presId="urn:microsoft.com/office/officeart/2005/8/layout/hProcess6"/>
    <dgm:cxn modelId="{473134B5-9F8F-4730-9377-EA7A00CCFF6E}" type="presParOf" srcId="{FDC3FCFE-EDDA-4DFB-928B-66180BAB6A07}" destId="{3C03B98B-09C5-4298-9378-3E5DE1A133BA}" srcOrd="0" destOrd="0" presId="urn:microsoft.com/office/officeart/2005/8/layout/hProcess6"/>
    <dgm:cxn modelId="{35359371-A050-4F5B-816D-202D9D32E935}" type="presParOf" srcId="{FDC3FCFE-EDDA-4DFB-928B-66180BAB6A07}" destId="{C73BDE67-16E1-4EA1-81A1-2F735AF3278C}" srcOrd="1" destOrd="0" presId="urn:microsoft.com/office/officeart/2005/8/layout/hProcess6"/>
    <dgm:cxn modelId="{1AE8A920-DC58-420E-B3FB-191F2B18876D}" type="presParOf" srcId="{FDC3FCFE-EDDA-4DFB-928B-66180BAB6A07}" destId="{51D53A37-8EFF-440E-BFAA-AB25014431EA}" srcOrd="2" destOrd="0" presId="urn:microsoft.com/office/officeart/2005/8/layout/hProcess6"/>
    <dgm:cxn modelId="{266DA7EB-C352-4EDE-AA66-D4AF8486A731}" type="presParOf" srcId="{FDC3FCFE-EDDA-4DFB-928B-66180BAB6A07}" destId="{C531A498-5510-4E0C-BFF1-058CB82D497C}" srcOrd="3" destOrd="0" presId="urn:microsoft.com/office/officeart/2005/8/layout/hProcess6"/>
    <dgm:cxn modelId="{94AB1190-A7DE-43B1-8131-1A370C790829}" type="presParOf" srcId="{47EF6097-632B-435A-B679-A1FD37A8F476}" destId="{FEC0DE3A-CB28-4DFF-B17D-EC2A8742CE88}" srcOrd="3" destOrd="0" presId="urn:microsoft.com/office/officeart/2005/8/layout/hProcess6"/>
    <dgm:cxn modelId="{58317B87-FD35-4445-983A-7400AD6DF245}" type="presParOf" srcId="{47EF6097-632B-435A-B679-A1FD37A8F476}" destId="{44F1DB82-09D0-43DE-979C-3CEC817340D2}" srcOrd="4" destOrd="0" presId="urn:microsoft.com/office/officeart/2005/8/layout/hProcess6"/>
    <dgm:cxn modelId="{DA9F1908-C768-427F-BDD7-8A436BC4540B}" type="presParOf" srcId="{44F1DB82-09D0-43DE-979C-3CEC817340D2}" destId="{FF9BE91F-AB48-488E-8E78-FCB1DDC4CD54}" srcOrd="0" destOrd="0" presId="urn:microsoft.com/office/officeart/2005/8/layout/hProcess6"/>
    <dgm:cxn modelId="{02BDD911-14DD-42AC-8D95-FD12DCECC778}" type="presParOf" srcId="{44F1DB82-09D0-43DE-979C-3CEC817340D2}" destId="{C5255116-122E-4114-8847-C8C569C05639}" srcOrd="1" destOrd="0" presId="urn:microsoft.com/office/officeart/2005/8/layout/hProcess6"/>
    <dgm:cxn modelId="{28F86377-8D51-4ADC-890A-7B3CEF41F96D}" type="presParOf" srcId="{44F1DB82-09D0-43DE-979C-3CEC817340D2}" destId="{6287AF31-3B78-4930-A9DD-4C2EC4E01A7F}" srcOrd="2" destOrd="0" presId="urn:microsoft.com/office/officeart/2005/8/layout/hProcess6"/>
    <dgm:cxn modelId="{C1A9E386-58B6-4365-BA2B-94C1AC82DF2F}" type="presParOf" srcId="{44F1DB82-09D0-43DE-979C-3CEC817340D2}" destId="{2A20D9C7-E083-4C20-8A94-EA2B02E29C63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98716A-C9AD-4DC6-9D00-E4958C2AEAC5}" type="doc">
      <dgm:prSet loTypeId="urn:microsoft.com/office/officeart/2005/8/layout/venn1" loCatId="relationship" qsTypeId="urn:microsoft.com/office/officeart/2005/8/quickstyle/3d4" qsCatId="3D" csTypeId="urn:microsoft.com/office/officeart/2005/8/colors/colorful1" csCatId="colorful" phldr="1"/>
      <dgm:spPr/>
    </dgm:pt>
    <dgm:pt modelId="{B9C6912E-5ED3-4010-A1C0-4243A2D83A21}">
      <dgm:prSet phldrT="[テキスト]" custT="1"/>
      <dgm:spPr/>
      <dgm:t>
        <a:bodyPr/>
        <a:lstStyle/>
        <a:p>
          <a:r>
            <a:rPr kumimoji="1" lang="ja-JP" altLang="en-US" sz="2400" b="1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チーム</a:t>
          </a:r>
          <a:r>
            <a:rPr kumimoji="1" lang="en-US" altLang="ja-JP" sz="2400" b="1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B</a:t>
          </a:r>
          <a:endParaRPr kumimoji="1" lang="ja-JP" altLang="en-US" sz="2400" b="1" dirty="0">
            <a:solidFill>
              <a:schemeClr val="bg1"/>
            </a:solidFill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39053265-E96E-42C3-9B76-5B7B50102EF0}" type="parTrans" cxnId="{79743DFC-A06C-461E-A670-91ED92FE6F58}">
      <dgm:prSet/>
      <dgm:spPr/>
      <dgm:t>
        <a:bodyPr/>
        <a:lstStyle/>
        <a:p>
          <a:endParaRPr kumimoji="1" lang="ja-JP" altLang="en-US"/>
        </a:p>
      </dgm:t>
    </dgm:pt>
    <dgm:pt modelId="{919A4F41-A385-4E83-9DDE-DE8EE520EA71}" type="sibTrans" cxnId="{79743DFC-A06C-461E-A670-91ED92FE6F58}">
      <dgm:prSet/>
      <dgm:spPr/>
      <dgm:t>
        <a:bodyPr/>
        <a:lstStyle/>
        <a:p>
          <a:endParaRPr kumimoji="1" lang="ja-JP" altLang="en-US"/>
        </a:p>
      </dgm:t>
    </dgm:pt>
    <dgm:pt modelId="{8A90E788-33EB-4AA1-8993-C1DE09844875}">
      <dgm:prSet phldrT="[テキスト]" custT="1"/>
      <dgm:spPr/>
      <dgm:t>
        <a:bodyPr/>
        <a:lstStyle/>
        <a:p>
          <a:r>
            <a:rPr kumimoji="1" lang="ja-JP" altLang="en-US" sz="2400" b="1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チーム</a:t>
          </a:r>
          <a:r>
            <a:rPr kumimoji="1" lang="en-US" altLang="ja-JP" sz="2400" b="1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A</a:t>
          </a:r>
          <a:endParaRPr kumimoji="1" lang="ja-JP" altLang="en-US" sz="2400" b="1" dirty="0">
            <a:solidFill>
              <a:schemeClr val="bg1"/>
            </a:solidFill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597FD467-DAAB-4F5B-B44D-65333B68E3D9}" type="parTrans" cxnId="{A716FD9A-0334-43DB-964B-2B1C48870E4B}">
      <dgm:prSet/>
      <dgm:spPr/>
      <dgm:t>
        <a:bodyPr/>
        <a:lstStyle/>
        <a:p>
          <a:endParaRPr kumimoji="1" lang="ja-JP" altLang="en-US"/>
        </a:p>
      </dgm:t>
    </dgm:pt>
    <dgm:pt modelId="{419E8C54-A404-412E-8690-1B24B3EE43D9}" type="sibTrans" cxnId="{A716FD9A-0334-43DB-964B-2B1C48870E4B}">
      <dgm:prSet/>
      <dgm:spPr/>
      <dgm:t>
        <a:bodyPr/>
        <a:lstStyle/>
        <a:p>
          <a:endParaRPr kumimoji="1" lang="ja-JP" altLang="en-US"/>
        </a:p>
      </dgm:t>
    </dgm:pt>
    <dgm:pt modelId="{BBC49D0F-3A05-4433-9623-FF4BC38A2149}">
      <dgm:prSet phldrT="[テキスト]"/>
      <dgm:spPr>
        <a:noFill/>
        <a:effectLst/>
        <a:scene3d>
          <a:camera prst="orthographicFront"/>
          <a:lightRig rig="chilly" dir="t"/>
        </a:scene3d>
        <a:sp3d prstMaterial="translucentPowder"/>
      </dgm:spPr>
      <dgm:t>
        <a:bodyPr/>
        <a:lstStyle/>
        <a:p>
          <a:endParaRPr kumimoji="1" lang="ja-JP" altLang="en-US" dirty="0"/>
        </a:p>
      </dgm:t>
    </dgm:pt>
    <dgm:pt modelId="{13D57547-93CB-45E0-8C36-70D85D01A7B9}" type="sibTrans" cxnId="{B4BA5EDB-99B1-4672-AEDC-3BC5F30047F4}">
      <dgm:prSet/>
      <dgm:spPr/>
      <dgm:t>
        <a:bodyPr/>
        <a:lstStyle/>
        <a:p>
          <a:endParaRPr kumimoji="1" lang="ja-JP" altLang="en-US"/>
        </a:p>
      </dgm:t>
    </dgm:pt>
    <dgm:pt modelId="{4FF49FEA-F0ED-4F1E-93B5-F70309EA5DD2}" type="parTrans" cxnId="{B4BA5EDB-99B1-4672-AEDC-3BC5F30047F4}">
      <dgm:prSet/>
      <dgm:spPr/>
      <dgm:t>
        <a:bodyPr/>
        <a:lstStyle/>
        <a:p>
          <a:endParaRPr kumimoji="1" lang="ja-JP" altLang="en-US"/>
        </a:p>
      </dgm:t>
    </dgm:pt>
    <dgm:pt modelId="{76577DD5-FC40-49C6-82C6-D67614502C64}" type="pres">
      <dgm:prSet presAssocID="{9B98716A-C9AD-4DC6-9D00-E4958C2AEAC5}" presName="compositeShape" presStyleCnt="0">
        <dgm:presLayoutVars>
          <dgm:chMax val="7"/>
          <dgm:dir/>
          <dgm:resizeHandles val="exact"/>
        </dgm:presLayoutVars>
      </dgm:prSet>
      <dgm:spPr/>
    </dgm:pt>
    <dgm:pt modelId="{A223C04B-6145-44A5-AE8D-0D6FA5C63497}" type="pres">
      <dgm:prSet presAssocID="{BBC49D0F-3A05-4433-9623-FF4BC38A2149}" presName="circ1" presStyleLbl="vennNode1" presStyleIdx="0" presStyleCnt="3"/>
      <dgm:spPr/>
      <dgm:t>
        <a:bodyPr/>
        <a:lstStyle/>
        <a:p>
          <a:endParaRPr kumimoji="1" lang="ja-JP" altLang="en-US"/>
        </a:p>
      </dgm:t>
    </dgm:pt>
    <dgm:pt modelId="{ECDC8A8A-B73E-4112-A41A-854BEC4FF274}" type="pres">
      <dgm:prSet presAssocID="{BBC49D0F-3A05-4433-9623-FF4BC38A214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FD319EB-58A5-4654-8F6D-D05A91B992A3}" type="pres">
      <dgm:prSet presAssocID="{B9C6912E-5ED3-4010-A1C0-4243A2D83A21}" presName="circ2" presStyleLbl="vennNode1" presStyleIdx="1" presStyleCnt="3" custLinFactNeighborX="-17087"/>
      <dgm:spPr/>
    </dgm:pt>
    <dgm:pt modelId="{F3440F6E-7C36-497E-9E63-00B8F0217EE1}" type="pres">
      <dgm:prSet presAssocID="{B9C6912E-5ED3-4010-A1C0-4243A2D83A2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615C46F-F03B-493F-9A61-B1D3065F772E}" type="pres">
      <dgm:prSet presAssocID="{8A90E788-33EB-4AA1-8993-C1DE09844875}" presName="circ3" presStyleLbl="vennNode1" presStyleIdx="2" presStyleCnt="3" custLinFactNeighborX="-17087"/>
      <dgm:spPr/>
    </dgm:pt>
    <dgm:pt modelId="{4CD64C25-4F81-45F9-8CCD-9C6D06CE00D8}" type="pres">
      <dgm:prSet presAssocID="{8A90E788-33EB-4AA1-8993-C1DE0984487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E6EF403-A772-4DB5-A175-6310B16E25BD}" type="presOf" srcId="{8A90E788-33EB-4AA1-8993-C1DE09844875}" destId="{E615C46F-F03B-493F-9A61-B1D3065F772E}" srcOrd="0" destOrd="0" presId="urn:microsoft.com/office/officeart/2005/8/layout/venn1"/>
    <dgm:cxn modelId="{9C1638A1-8782-4E02-A9B2-19B63B960C6C}" type="presOf" srcId="{9B98716A-C9AD-4DC6-9D00-E4958C2AEAC5}" destId="{76577DD5-FC40-49C6-82C6-D67614502C64}" srcOrd="0" destOrd="0" presId="urn:microsoft.com/office/officeart/2005/8/layout/venn1"/>
    <dgm:cxn modelId="{E44419DE-1D38-49B1-8F51-CE743B0F9480}" type="presOf" srcId="{BBC49D0F-3A05-4433-9623-FF4BC38A2149}" destId="{ECDC8A8A-B73E-4112-A41A-854BEC4FF274}" srcOrd="1" destOrd="0" presId="urn:microsoft.com/office/officeart/2005/8/layout/venn1"/>
    <dgm:cxn modelId="{79743DFC-A06C-461E-A670-91ED92FE6F58}" srcId="{9B98716A-C9AD-4DC6-9D00-E4958C2AEAC5}" destId="{B9C6912E-5ED3-4010-A1C0-4243A2D83A21}" srcOrd="1" destOrd="0" parTransId="{39053265-E96E-42C3-9B76-5B7B50102EF0}" sibTransId="{919A4F41-A385-4E83-9DDE-DE8EE520EA71}"/>
    <dgm:cxn modelId="{A716FD9A-0334-43DB-964B-2B1C48870E4B}" srcId="{9B98716A-C9AD-4DC6-9D00-E4958C2AEAC5}" destId="{8A90E788-33EB-4AA1-8993-C1DE09844875}" srcOrd="2" destOrd="0" parTransId="{597FD467-DAAB-4F5B-B44D-65333B68E3D9}" sibTransId="{419E8C54-A404-412E-8690-1B24B3EE43D9}"/>
    <dgm:cxn modelId="{C8955649-3012-47C5-88C0-4FD5C3B5FFCE}" type="presOf" srcId="{BBC49D0F-3A05-4433-9623-FF4BC38A2149}" destId="{A223C04B-6145-44A5-AE8D-0D6FA5C63497}" srcOrd="0" destOrd="0" presId="urn:microsoft.com/office/officeart/2005/8/layout/venn1"/>
    <dgm:cxn modelId="{E6ECC2CF-AE5C-4360-86AE-B958F9B8E836}" type="presOf" srcId="{8A90E788-33EB-4AA1-8993-C1DE09844875}" destId="{4CD64C25-4F81-45F9-8CCD-9C6D06CE00D8}" srcOrd="1" destOrd="0" presId="urn:microsoft.com/office/officeart/2005/8/layout/venn1"/>
    <dgm:cxn modelId="{2BE412B3-1103-4DAC-89FF-DC5E0C302333}" type="presOf" srcId="{B9C6912E-5ED3-4010-A1C0-4243A2D83A21}" destId="{6FD319EB-58A5-4654-8F6D-D05A91B992A3}" srcOrd="0" destOrd="0" presId="urn:microsoft.com/office/officeart/2005/8/layout/venn1"/>
    <dgm:cxn modelId="{B4BA5EDB-99B1-4672-AEDC-3BC5F30047F4}" srcId="{9B98716A-C9AD-4DC6-9D00-E4958C2AEAC5}" destId="{BBC49D0F-3A05-4433-9623-FF4BC38A2149}" srcOrd="0" destOrd="0" parTransId="{4FF49FEA-F0ED-4F1E-93B5-F70309EA5DD2}" sibTransId="{13D57547-93CB-45E0-8C36-70D85D01A7B9}"/>
    <dgm:cxn modelId="{AFBC47C8-EA04-40E4-8358-DFAD7E228E62}" type="presOf" srcId="{B9C6912E-5ED3-4010-A1C0-4243A2D83A21}" destId="{F3440F6E-7C36-497E-9E63-00B8F0217EE1}" srcOrd="1" destOrd="0" presId="urn:microsoft.com/office/officeart/2005/8/layout/venn1"/>
    <dgm:cxn modelId="{7C50D88E-74CE-4AA1-9C5A-25020F710339}" type="presParOf" srcId="{76577DD5-FC40-49C6-82C6-D67614502C64}" destId="{A223C04B-6145-44A5-AE8D-0D6FA5C63497}" srcOrd="0" destOrd="0" presId="urn:microsoft.com/office/officeart/2005/8/layout/venn1"/>
    <dgm:cxn modelId="{63AB42F1-FC9E-4999-80DA-C45DE99E74B6}" type="presParOf" srcId="{76577DD5-FC40-49C6-82C6-D67614502C64}" destId="{ECDC8A8A-B73E-4112-A41A-854BEC4FF274}" srcOrd="1" destOrd="0" presId="urn:microsoft.com/office/officeart/2005/8/layout/venn1"/>
    <dgm:cxn modelId="{005ECB25-03B3-4201-8418-3CC9E6C03017}" type="presParOf" srcId="{76577DD5-FC40-49C6-82C6-D67614502C64}" destId="{6FD319EB-58A5-4654-8F6D-D05A91B992A3}" srcOrd="2" destOrd="0" presId="urn:microsoft.com/office/officeart/2005/8/layout/venn1"/>
    <dgm:cxn modelId="{2070EF37-2B83-4745-93AC-418E410F548E}" type="presParOf" srcId="{76577DD5-FC40-49C6-82C6-D67614502C64}" destId="{F3440F6E-7C36-497E-9E63-00B8F0217EE1}" srcOrd="3" destOrd="0" presId="urn:microsoft.com/office/officeart/2005/8/layout/venn1"/>
    <dgm:cxn modelId="{962498B0-DF34-407C-AFD0-C55D5C406CAD}" type="presParOf" srcId="{76577DD5-FC40-49C6-82C6-D67614502C64}" destId="{E615C46F-F03B-493F-9A61-B1D3065F772E}" srcOrd="4" destOrd="0" presId="urn:microsoft.com/office/officeart/2005/8/layout/venn1"/>
    <dgm:cxn modelId="{269A7D9F-03B9-4585-B565-0BF65F39B8D7}" type="presParOf" srcId="{76577DD5-FC40-49C6-82C6-D67614502C64}" destId="{4CD64C25-4F81-45F9-8CCD-9C6D06CE00D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23C04B-6145-44A5-AE8D-0D6FA5C63497}">
      <dsp:nvSpPr>
        <dsp:cNvPr id="0" name=""/>
        <dsp:cNvSpPr/>
      </dsp:nvSpPr>
      <dsp:spPr>
        <a:xfrm>
          <a:off x="1586359" y="41857"/>
          <a:ext cx="2009149" cy="200914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solidFill>
                <a:schemeClr val="bg1"/>
              </a:solidFill>
              <a:effectLst>
                <a:outerShdw blurRad="127000" dist="38100" dir="2700000" algn="tl">
                  <a:srgbClr val="000000">
                    <a:alpha val="43137"/>
                  </a:srgbClr>
                </a:outerShdw>
              </a:effectLst>
            </a:rPr>
            <a:t>チーム</a:t>
          </a:r>
          <a:r>
            <a:rPr kumimoji="1" lang="en-US" altLang="ja-JP" sz="2400" b="1" kern="1200" dirty="0" smtClean="0">
              <a:solidFill>
                <a:schemeClr val="bg1"/>
              </a:solidFill>
              <a:effectLst>
                <a:outerShdw blurRad="127000" dist="38100" dir="2700000" algn="tl">
                  <a:srgbClr val="000000">
                    <a:alpha val="43137"/>
                  </a:srgbClr>
                </a:outerShdw>
              </a:effectLst>
            </a:rPr>
            <a:t>C</a:t>
          </a:r>
          <a:endParaRPr kumimoji="1" lang="ja-JP" altLang="en-US" sz="2400" b="1" kern="1200" dirty="0">
            <a:solidFill>
              <a:schemeClr val="bg1"/>
            </a:solidFill>
            <a:effectLst>
              <a:outerShdw blurRad="1270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54245" y="393458"/>
        <a:ext cx="1473376" cy="904117"/>
      </dsp:txXfrm>
    </dsp:sp>
    <dsp:sp modelId="{6FD319EB-58A5-4654-8F6D-D05A91B992A3}">
      <dsp:nvSpPr>
        <dsp:cNvPr id="0" name=""/>
        <dsp:cNvSpPr/>
      </dsp:nvSpPr>
      <dsp:spPr>
        <a:xfrm>
          <a:off x="2311327" y="1297575"/>
          <a:ext cx="2009149" cy="200914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チーム</a:t>
          </a:r>
          <a:r>
            <a:rPr kumimoji="1" lang="en-US" altLang="ja-JP" sz="2400" b="1" kern="1200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B</a:t>
          </a:r>
          <a:endParaRPr kumimoji="1" lang="ja-JP" altLang="en-US" sz="2400" b="1" kern="1200" dirty="0">
            <a:solidFill>
              <a:schemeClr val="bg1"/>
            </a:solidFill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2925792" y="1816606"/>
        <a:ext cx="1205489" cy="1105032"/>
      </dsp:txXfrm>
    </dsp:sp>
    <dsp:sp modelId="{E615C46F-F03B-493F-9A61-B1D3065F772E}">
      <dsp:nvSpPr>
        <dsp:cNvPr id="0" name=""/>
        <dsp:cNvSpPr/>
      </dsp:nvSpPr>
      <dsp:spPr>
        <a:xfrm>
          <a:off x="861391" y="1297575"/>
          <a:ext cx="2009149" cy="200914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チーム</a:t>
          </a:r>
          <a:r>
            <a:rPr kumimoji="1" lang="en-US" altLang="ja-JP" sz="2400" b="1" kern="1200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A</a:t>
          </a:r>
          <a:endParaRPr kumimoji="1" lang="ja-JP" altLang="en-US" sz="2400" b="1" kern="1200" dirty="0">
            <a:solidFill>
              <a:schemeClr val="bg1"/>
            </a:solidFill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1050586" y="1816606"/>
        <a:ext cx="1205489" cy="11050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CE0747-EE7F-438D-87EC-C70350AD6D56}">
      <dsp:nvSpPr>
        <dsp:cNvPr id="0" name=""/>
        <dsp:cNvSpPr/>
      </dsp:nvSpPr>
      <dsp:spPr>
        <a:xfrm rot="19986566">
          <a:off x="531096" y="2841407"/>
          <a:ext cx="1443304" cy="91672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発見</a:t>
          </a:r>
          <a:endParaRPr kumimoji="1" lang="ja-JP" altLang="en-US" sz="2600" kern="1200" dirty="0"/>
        </a:p>
      </dsp:txBody>
      <dsp:txXfrm rot="19986566">
        <a:off x="891922" y="2841407"/>
        <a:ext cx="1082478" cy="916721"/>
      </dsp:txXfrm>
    </dsp:sp>
    <dsp:sp modelId="{B0AE2811-97E8-4645-83CC-AF6532002C1A}">
      <dsp:nvSpPr>
        <dsp:cNvPr id="0" name=""/>
        <dsp:cNvSpPr/>
      </dsp:nvSpPr>
      <dsp:spPr>
        <a:xfrm rot="19986566">
          <a:off x="245502" y="3315952"/>
          <a:ext cx="702677" cy="7026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１</a:t>
          </a:r>
          <a:endParaRPr kumimoji="1" lang="ja-JP" altLang="en-US" sz="3000" kern="1200" dirty="0"/>
        </a:p>
      </dsp:txBody>
      <dsp:txXfrm rot="19986566">
        <a:off x="245502" y="3315952"/>
        <a:ext cx="702677" cy="702677"/>
      </dsp:txXfrm>
    </dsp:sp>
    <dsp:sp modelId="{C73BDE67-16E1-4EA1-81A1-2F735AF3278C}">
      <dsp:nvSpPr>
        <dsp:cNvPr id="0" name=""/>
        <dsp:cNvSpPr/>
      </dsp:nvSpPr>
      <dsp:spPr>
        <a:xfrm rot="19986566">
          <a:off x="2135396" y="1983237"/>
          <a:ext cx="1498287" cy="91672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成長</a:t>
          </a:r>
          <a:endParaRPr kumimoji="1" lang="ja-JP" altLang="en-US" sz="2600" kern="1200" dirty="0"/>
        </a:p>
      </dsp:txBody>
      <dsp:txXfrm rot="19986566">
        <a:off x="2509968" y="1983237"/>
        <a:ext cx="1123715" cy="916721"/>
      </dsp:txXfrm>
    </dsp:sp>
    <dsp:sp modelId="{C531A498-5510-4E0C-BFF1-058CB82D497C}">
      <dsp:nvSpPr>
        <dsp:cNvPr id="0" name=""/>
        <dsp:cNvSpPr/>
      </dsp:nvSpPr>
      <dsp:spPr>
        <a:xfrm rot="19986566">
          <a:off x="1901261" y="2388108"/>
          <a:ext cx="702677" cy="7026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２</a:t>
          </a:r>
          <a:endParaRPr kumimoji="1" lang="ja-JP" altLang="en-US" sz="3000" kern="1200" dirty="0"/>
        </a:p>
      </dsp:txBody>
      <dsp:txXfrm rot="19986566">
        <a:off x="1901261" y="2388108"/>
        <a:ext cx="702677" cy="702677"/>
      </dsp:txXfrm>
    </dsp:sp>
    <dsp:sp modelId="{C5255116-122E-4114-8847-C8C569C05639}">
      <dsp:nvSpPr>
        <dsp:cNvPr id="0" name=""/>
        <dsp:cNvSpPr/>
      </dsp:nvSpPr>
      <dsp:spPr>
        <a:xfrm rot="19986566">
          <a:off x="3857455" y="1047920"/>
          <a:ext cx="1508315" cy="91672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維持</a:t>
          </a:r>
          <a:endParaRPr kumimoji="1" lang="ja-JP" altLang="en-US" sz="2600" kern="1200" dirty="0"/>
        </a:p>
      </dsp:txBody>
      <dsp:txXfrm rot="19986566">
        <a:off x="4234534" y="1047920"/>
        <a:ext cx="1131236" cy="916721"/>
      </dsp:txXfrm>
    </dsp:sp>
    <dsp:sp modelId="{2A20D9C7-E083-4C20-8A94-EA2B02E29C63}">
      <dsp:nvSpPr>
        <dsp:cNvPr id="0" name=""/>
        <dsp:cNvSpPr/>
      </dsp:nvSpPr>
      <dsp:spPr>
        <a:xfrm rot="19986566">
          <a:off x="3585350" y="1497908"/>
          <a:ext cx="702677" cy="7026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３</a:t>
          </a:r>
          <a:endParaRPr kumimoji="1" lang="ja-JP" altLang="en-US" sz="3000" kern="1200" dirty="0"/>
        </a:p>
      </dsp:txBody>
      <dsp:txXfrm rot="19986566">
        <a:off x="3585350" y="1497908"/>
        <a:ext cx="702677" cy="70267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23C04B-6145-44A5-AE8D-0D6FA5C63497}">
      <dsp:nvSpPr>
        <dsp:cNvPr id="0" name=""/>
        <dsp:cNvSpPr/>
      </dsp:nvSpPr>
      <dsp:spPr>
        <a:xfrm>
          <a:off x="1126960" y="37804"/>
          <a:ext cx="1814601" cy="1814601"/>
        </a:xfrm>
        <a:prstGeom prst="ellipse">
          <a:avLst/>
        </a:prstGeom>
        <a:noFill/>
        <a:ln>
          <a:noFill/>
        </a:ln>
        <a:effectLst/>
        <a:scene3d>
          <a:camera prst="orthographicFront"/>
          <a:lightRig rig="chilly" dir="t"/>
        </a:scene3d>
        <a:sp3d prstMaterial="translucentPowder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800" kern="1200" dirty="0"/>
        </a:p>
      </dsp:txBody>
      <dsp:txXfrm>
        <a:off x="1368907" y="355359"/>
        <a:ext cx="1330707" cy="816570"/>
      </dsp:txXfrm>
    </dsp:sp>
    <dsp:sp modelId="{6FD319EB-58A5-4654-8F6D-D05A91B992A3}">
      <dsp:nvSpPr>
        <dsp:cNvPr id="0" name=""/>
        <dsp:cNvSpPr/>
      </dsp:nvSpPr>
      <dsp:spPr>
        <a:xfrm>
          <a:off x="1471668" y="1171930"/>
          <a:ext cx="1814601" cy="181460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チーム</a:t>
          </a:r>
          <a:r>
            <a:rPr kumimoji="1" lang="en-US" altLang="ja-JP" sz="2400" b="1" kern="1200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B</a:t>
          </a:r>
          <a:endParaRPr kumimoji="1" lang="ja-JP" altLang="en-US" sz="2400" b="1" kern="1200" dirty="0">
            <a:solidFill>
              <a:schemeClr val="bg1"/>
            </a:solidFill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2026634" y="1640702"/>
        <a:ext cx="1088760" cy="998030"/>
      </dsp:txXfrm>
    </dsp:sp>
    <dsp:sp modelId="{E615C46F-F03B-493F-9A61-B1D3065F772E}">
      <dsp:nvSpPr>
        <dsp:cNvPr id="0" name=""/>
        <dsp:cNvSpPr/>
      </dsp:nvSpPr>
      <dsp:spPr>
        <a:xfrm>
          <a:off x="162130" y="1171930"/>
          <a:ext cx="1814601" cy="181460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チーム</a:t>
          </a:r>
          <a:r>
            <a:rPr kumimoji="1" lang="en-US" altLang="ja-JP" sz="2400" b="1" kern="1200" dirty="0" smtClean="0">
              <a:solidFill>
                <a:schemeClr val="bg1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rPr>
            <a:t>A</a:t>
          </a:r>
          <a:endParaRPr kumimoji="1" lang="ja-JP" altLang="en-US" sz="2400" b="1" kern="1200" dirty="0">
            <a:solidFill>
              <a:schemeClr val="bg1"/>
            </a:solidFill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333005" y="1640702"/>
        <a:ext cx="1088760" cy="9980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image" Target="../media/image2.png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図表 3"/>
          <p:cNvGraphicFramePr/>
          <p:nvPr/>
        </p:nvGraphicFramePr>
        <p:xfrm>
          <a:off x="6282805" y="-1"/>
          <a:ext cx="4410596" cy="3348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図表 4"/>
          <p:cNvGraphicFramePr/>
          <p:nvPr/>
        </p:nvGraphicFramePr>
        <p:xfrm>
          <a:off x="1818308" y="1044327"/>
          <a:ext cx="813690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" name="図表 1"/>
          <p:cNvGraphicFramePr/>
          <p:nvPr/>
        </p:nvGraphicFramePr>
        <p:xfrm>
          <a:off x="0" y="4068663"/>
          <a:ext cx="4068523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3258468" y="6372919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2015</a:t>
            </a:r>
            <a:r>
              <a:rPr kumimoji="1" lang="ja-JP" altLang="en-US" sz="36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年</a:t>
            </a:r>
            <a:endParaRPr kumimoji="1" lang="ja-JP" altLang="en-US" sz="3600" b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65208" y="3348583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2016</a:t>
            </a:r>
            <a:r>
              <a:rPr kumimoji="1" lang="ja-JP" altLang="en-US" sz="36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年</a:t>
            </a:r>
            <a:endParaRPr kumimoji="1" lang="ja-JP" altLang="en-US" sz="3600" b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図 7" descr="BD05049_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92089" y="2844528"/>
            <a:ext cx="2280285" cy="1533525"/>
          </a:xfrm>
          <a:prstGeom prst="rect">
            <a:avLst/>
          </a:prstGeom>
        </p:spPr>
      </p:pic>
      <p:pic>
        <p:nvPicPr>
          <p:cNvPr id="9" name="図 8" descr="BD05053_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042444" y="1548383"/>
            <a:ext cx="2153603" cy="1473518"/>
          </a:xfrm>
          <a:prstGeom prst="rect">
            <a:avLst/>
          </a:prstGeom>
        </p:spPr>
      </p:pic>
      <p:pic>
        <p:nvPicPr>
          <p:cNvPr id="10" name="図 9" descr="BD05054_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5274692" y="396255"/>
            <a:ext cx="1653540" cy="1680210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3978548" y="5292799"/>
            <a:ext cx="216024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ステップ１</a:t>
            </a:r>
            <a:endParaRPr kumimoji="1" lang="ja-JP" altLang="en-US" dirty="0"/>
          </a:p>
        </p:txBody>
      </p:sp>
      <p:sp>
        <p:nvSpPr>
          <p:cNvPr id="15" name="フリーフォーム 14"/>
          <p:cNvSpPr/>
          <p:nvPr/>
        </p:nvSpPr>
        <p:spPr>
          <a:xfrm>
            <a:off x="3330477" y="4644727"/>
            <a:ext cx="639952" cy="1050307"/>
          </a:xfrm>
          <a:custGeom>
            <a:avLst/>
            <a:gdLst>
              <a:gd name="connsiteX0" fmla="*/ 590843 w 590843"/>
              <a:gd name="connsiteY0" fmla="*/ 436098 h 436098"/>
              <a:gd name="connsiteX1" fmla="*/ 0 w 590843"/>
              <a:gd name="connsiteY1" fmla="*/ 436098 h 436098"/>
              <a:gd name="connsiteX2" fmla="*/ 0 w 590843"/>
              <a:gd name="connsiteY2" fmla="*/ 0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0843" h="436098">
                <a:moveTo>
                  <a:pt x="590843" y="436098"/>
                </a:moveTo>
                <a:lnTo>
                  <a:pt x="0" y="436098"/>
                </a:lnTo>
                <a:lnTo>
                  <a:pt x="0" y="0"/>
                </a:ln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6642844" y="3420591"/>
            <a:ext cx="216024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ステップ３</a:t>
            </a:r>
            <a:endParaRPr kumimoji="1" lang="ja-JP" altLang="en-US" dirty="0"/>
          </a:p>
        </p:txBody>
      </p:sp>
      <p:sp>
        <p:nvSpPr>
          <p:cNvPr id="17" name="フリーフォーム 16"/>
          <p:cNvSpPr/>
          <p:nvPr/>
        </p:nvSpPr>
        <p:spPr>
          <a:xfrm>
            <a:off x="6282804" y="3060551"/>
            <a:ext cx="360040" cy="724130"/>
          </a:xfrm>
          <a:custGeom>
            <a:avLst/>
            <a:gdLst>
              <a:gd name="connsiteX0" fmla="*/ 590843 w 590843"/>
              <a:gd name="connsiteY0" fmla="*/ 436098 h 436098"/>
              <a:gd name="connsiteX1" fmla="*/ 0 w 590843"/>
              <a:gd name="connsiteY1" fmla="*/ 436098 h 436098"/>
              <a:gd name="connsiteX2" fmla="*/ 0 w 590843"/>
              <a:gd name="connsiteY2" fmla="*/ 0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0843" h="436098">
                <a:moveTo>
                  <a:pt x="590843" y="436098"/>
                </a:moveTo>
                <a:lnTo>
                  <a:pt x="0" y="436098"/>
                </a:lnTo>
                <a:lnTo>
                  <a:pt x="0" y="0"/>
                </a:ln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346700" y="4356695"/>
            <a:ext cx="216024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ステップ２</a:t>
            </a:r>
            <a:endParaRPr kumimoji="1" lang="ja-JP" altLang="en-US" dirty="0"/>
          </a:p>
        </p:txBody>
      </p:sp>
      <p:sp>
        <p:nvSpPr>
          <p:cNvPr id="19" name="フリーフォーム 18"/>
          <p:cNvSpPr/>
          <p:nvPr/>
        </p:nvSpPr>
        <p:spPr>
          <a:xfrm>
            <a:off x="4770636" y="3852639"/>
            <a:ext cx="590843" cy="940154"/>
          </a:xfrm>
          <a:custGeom>
            <a:avLst/>
            <a:gdLst>
              <a:gd name="connsiteX0" fmla="*/ 590843 w 590843"/>
              <a:gd name="connsiteY0" fmla="*/ 436098 h 436098"/>
              <a:gd name="connsiteX1" fmla="*/ 0 w 590843"/>
              <a:gd name="connsiteY1" fmla="*/ 436098 h 436098"/>
              <a:gd name="connsiteX2" fmla="*/ 0 w 590843"/>
              <a:gd name="connsiteY2" fmla="*/ 0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0843" h="436098">
                <a:moveTo>
                  <a:pt x="590843" y="436098"/>
                </a:moveTo>
                <a:lnTo>
                  <a:pt x="0" y="436098"/>
                </a:lnTo>
                <a:lnTo>
                  <a:pt x="0" y="0"/>
                </a:ln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34132" y="192425"/>
            <a:ext cx="36439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成長戦略</a:t>
            </a:r>
            <a:r>
              <a:rPr lang="ja-JP" alt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フロー</a:t>
            </a:r>
            <a:endParaRPr lang="en-US" altLang="ja-JP" sz="4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34132" y="972319"/>
            <a:ext cx="288032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※2003</a:t>
            </a:r>
            <a:r>
              <a:rPr lang="ja-JP" altLang="en-US" sz="1600" dirty="0" smtClean="0"/>
              <a:t>以前のバージョンでは</a:t>
            </a:r>
            <a:r>
              <a:rPr lang="en-US" altLang="ja-JP" sz="1600" dirty="0" err="1" smtClean="0"/>
              <a:t>SmartArt</a:t>
            </a:r>
            <a:r>
              <a:rPr lang="ja-JP" altLang="en-US" sz="1600" dirty="0" smtClean="0"/>
              <a:t>の部分は画像に変換されます。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モジュール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</Words>
  <Application>Microsoft Office PowerPoint</Application>
  <PresentationFormat>ユーザー設定</PresentationFormat>
  <Paragraphs>20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2015-02-23T12:55:34Z</dcterms:modified>
</cp:coreProperties>
</file>