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xlsx" ContentType="application/vnd.openxmlformats-officedocument.spreadsheetml.sheet"/>
  <Override PartName="/ppt/charts/chart3.xml" ContentType="application/vnd.openxmlformats-officedocument.drawingml.char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126" autoAdjust="0"/>
    <p:restoredTop sz="99849" autoAdjust="0"/>
  </p:normalViewPr>
  <p:slideViewPr>
    <p:cSldViewPr>
      <p:cViewPr varScale="1">
        <p:scale>
          <a:sx n="96" d="100"/>
          <a:sy n="96" d="100"/>
        </p:scale>
        <p:origin x="-1650" y="-102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商品1</c:v>
                </c:pt>
              </c:strCache>
            </c:strRef>
          </c:tx>
          <c:spPr>
            <a:ln w="38100">
              <a:noFill/>
            </a:ln>
          </c:spPr>
          <c:xVal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10</c:v>
                </c:pt>
                <c:pt idx="1">
                  <c:v>30</c:v>
                </c:pt>
                <c:pt idx="2">
                  <c:v>20</c:v>
                </c:pt>
              </c:numCache>
            </c:numRef>
          </c:y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商品2</c:v>
                </c:pt>
              </c:strCache>
            </c:strRef>
          </c:tx>
          <c:spPr>
            <a:ln w="38100">
              <a:noFill/>
            </a:ln>
          </c:spPr>
          <c:xVal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xVal>
          <c:yVal>
            <c:numRef>
              <c:f>Sheet1!$C$2:$C$4</c:f>
              <c:numCache>
                <c:formatCode>General</c:formatCode>
                <c:ptCount val="3"/>
                <c:pt idx="0">
                  <c:v>48</c:v>
                </c:pt>
                <c:pt idx="1">
                  <c:v>58</c:v>
                </c:pt>
                <c:pt idx="2">
                  <c:v>78</c:v>
                </c:pt>
              </c:numCache>
            </c:numRef>
          </c:y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商品3</c:v>
                </c:pt>
              </c:strCache>
            </c:strRef>
          </c:tx>
          <c:spPr>
            <a:ln w="38100">
              <a:noFill/>
            </a:ln>
          </c:spPr>
          <c:xVal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xVal>
          <c:yVal>
            <c:numRef>
              <c:f>Sheet1!$D$2:$D$4</c:f>
              <c:numCache>
                <c:formatCode>General</c:formatCode>
                <c:ptCount val="3"/>
                <c:pt idx="0">
                  <c:v>40</c:v>
                </c:pt>
                <c:pt idx="1">
                  <c:v>80</c:v>
                </c:pt>
                <c:pt idx="2">
                  <c:v>60</c:v>
                </c:pt>
              </c:numCache>
            </c:numRef>
          </c:yVal>
        </c:ser>
        <c:axId val="71768704"/>
        <c:axId val="73052544"/>
      </c:scatterChart>
      <c:valAx>
        <c:axId val="71768704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3052544"/>
        <c:crosses val="autoZero"/>
        <c:crossBetween val="midCat"/>
      </c:valAx>
      <c:valAx>
        <c:axId val="73052544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1768704"/>
        <c:crosses val="autoZero"/>
        <c:crossBetween val="midCat"/>
      </c:valAx>
    </c:plotArea>
    <c:legend>
      <c:legendPos val="b"/>
      <c:layout/>
      <c:txPr>
        <a:bodyPr rot="0" vert="horz"/>
        <a:lstStyle/>
        <a:p>
          <a:pPr>
            <a:defRPr/>
          </a:pPr>
          <a:endParaRPr lang="ja-JP"/>
        </a:p>
      </c:txPr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6"/>
  <c:chart>
    <c:autoTitleDeleted val="1"/>
    <c:plotArea>
      <c:layout/>
      <c:scatterChart>
        <c:scatterStyle val="smoothMarker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xVal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10</c:v>
                </c:pt>
                <c:pt idx="1">
                  <c:v>30</c:v>
                </c:pt>
                <c:pt idx="2">
                  <c:v>20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xVal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xVal>
          <c:yVal>
            <c:numRef>
              <c:f>Sheet1!$C$2:$C$4</c:f>
              <c:numCache>
                <c:formatCode>General</c:formatCode>
                <c:ptCount val="3"/>
                <c:pt idx="0">
                  <c:v>48</c:v>
                </c:pt>
                <c:pt idx="1">
                  <c:v>58</c:v>
                </c:pt>
                <c:pt idx="2">
                  <c:v>78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xVal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xVal>
          <c:yVal>
            <c:numRef>
              <c:f>Sheet1!$D$2:$D$4</c:f>
              <c:numCache>
                <c:formatCode>General</c:formatCode>
                <c:ptCount val="3"/>
                <c:pt idx="0">
                  <c:v>40</c:v>
                </c:pt>
                <c:pt idx="1">
                  <c:v>80</c:v>
                </c:pt>
                <c:pt idx="2">
                  <c:v>60</c:v>
                </c:pt>
              </c:numCache>
            </c:numRef>
          </c:yVal>
          <c:smooth val="1"/>
        </c:ser>
        <c:axId val="73357568"/>
        <c:axId val="73371648"/>
      </c:scatterChart>
      <c:valAx>
        <c:axId val="7335756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3371648"/>
        <c:crosses val="autoZero"/>
        <c:crossBetween val="midCat"/>
      </c:valAx>
      <c:valAx>
        <c:axId val="73371648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3357568"/>
        <c:crosses val="autoZero"/>
        <c:crossBetween val="midCat"/>
      </c:valAx>
      <c:spPr>
        <a:solidFill>
          <a:schemeClr val="tx2">
            <a:lumMod val="20000"/>
            <a:lumOff val="80000"/>
          </a:schemeClr>
        </a:solidFill>
      </c:spPr>
    </c:plotArea>
    <c:legend>
      <c:legendPos val="b"/>
      <c:layout/>
      <c:txPr>
        <a:bodyPr rot="0" vert="horz"/>
        <a:lstStyle/>
        <a:p>
          <a:pPr>
            <a:defRPr/>
          </a:pPr>
          <a:endParaRPr lang="ja-JP"/>
        </a:p>
      </c:txPr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0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xVal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10</c:v>
                </c:pt>
                <c:pt idx="1">
                  <c:v>30</c:v>
                </c:pt>
                <c:pt idx="2">
                  <c:v>20</c:v>
                </c:pt>
              </c:numCache>
            </c:numRef>
          </c:y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xVal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xVal>
          <c:yVal>
            <c:numRef>
              <c:f>Sheet1!$C$2:$C$4</c:f>
              <c:numCache>
                <c:formatCode>General</c:formatCode>
                <c:ptCount val="3"/>
                <c:pt idx="0">
                  <c:v>48</c:v>
                </c:pt>
                <c:pt idx="1">
                  <c:v>58</c:v>
                </c:pt>
                <c:pt idx="2">
                  <c:v>78</c:v>
                </c:pt>
              </c:numCache>
            </c:numRef>
          </c:y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xVal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xVal>
          <c:yVal>
            <c:numRef>
              <c:f>Sheet1!$D$2:$D$4</c:f>
              <c:numCache>
                <c:formatCode>General</c:formatCode>
                <c:ptCount val="3"/>
                <c:pt idx="0">
                  <c:v>40</c:v>
                </c:pt>
                <c:pt idx="1">
                  <c:v>80</c:v>
                </c:pt>
                <c:pt idx="2">
                  <c:v>60</c:v>
                </c:pt>
              </c:numCache>
            </c:numRef>
          </c:yVal>
        </c:ser>
        <c:axId val="73926528"/>
        <c:axId val="73928064"/>
      </c:scatterChart>
      <c:valAx>
        <c:axId val="7392652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3928064"/>
        <c:crosses val="autoZero"/>
        <c:crossBetween val="midCat"/>
      </c:valAx>
      <c:valAx>
        <c:axId val="73928064"/>
        <c:scaling>
          <c:orientation val="minMax"/>
          <c:max val="100"/>
        </c:scaling>
        <c:axPos val="l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3926528"/>
        <c:crosses val="autoZero"/>
        <c:crossBetween val="midCat"/>
      </c:valAx>
    </c:plotArea>
    <c:legend>
      <c:legendPos val="b"/>
      <c:layout/>
      <c:txPr>
        <a:bodyPr rot="0" vert="horz"/>
        <a:lstStyle/>
        <a:p>
          <a:pPr>
            <a:defRPr/>
          </a:pPr>
          <a:endParaRPr lang="ja-JP"/>
        </a:p>
      </c:txPr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コンテンツ プレースホルダー 6" descr="集合縦棒グラフ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33742379"/>
              </p:ext>
            </p:extLst>
          </p:nvPr>
        </p:nvGraphicFramePr>
        <p:xfrm>
          <a:off x="5274692" y="396255"/>
          <a:ext cx="5112568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コンテンツ プレースホルダー 6" descr="集合縦棒グラフ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33742379"/>
              </p:ext>
            </p:extLst>
          </p:nvPr>
        </p:nvGraphicFramePr>
        <p:xfrm>
          <a:off x="5274692" y="3636615"/>
          <a:ext cx="5112568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コンテンツ プレースホルダー 6" descr="集合縦棒グラフ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33742379"/>
              </p:ext>
            </p:extLst>
          </p:nvPr>
        </p:nvGraphicFramePr>
        <p:xfrm>
          <a:off x="450156" y="3852639"/>
          <a:ext cx="468052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1266211" y="396255"/>
            <a:ext cx="2271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smtClean="0">
                <a:ln w="1905"/>
                <a:solidFill>
                  <a:schemeClr val="accent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散布図</a:t>
            </a:r>
            <a:endParaRPr lang="ja-JP" altLang="en-US" sz="5400" b="1" cap="none" spc="0" dirty="0">
              <a:ln w="1905"/>
              <a:solidFill>
                <a:schemeClr val="accent5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0156" y="1692399"/>
            <a:ext cx="5760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+mn-ea"/>
              </a:rPr>
              <a:t>グラフを選択してグラフツールに切り替えると、</a:t>
            </a:r>
            <a:endParaRPr kumimoji="1" lang="en-US" altLang="ja-JP" sz="2000" dirty="0" smtClean="0">
              <a:latin typeface="+mn-ea"/>
            </a:endParaRPr>
          </a:p>
          <a:p>
            <a:r>
              <a:rPr lang="en-US" altLang="ja-JP" sz="2000" dirty="0" smtClean="0">
                <a:latin typeface="+mn-ea"/>
              </a:rPr>
              <a:t>Excel</a:t>
            </a:r>
            <a:r>
              <a:rPr lang="ja-JP" altLang="en-US" sz="2000" dirty="0" smtClean="0">
                <a:latin typeface="+mn-ea"/>
              </a:rPr>
              <a:t>で数値項目が編集できるほか</a:t>
            </a:r>
            <a:endParaRPr lang="en-US" altLang="ja-JP" sz="2000" dirty="0" smtClean="0">
              <a:latin typeface="+mn-ea"/>
            </a:endParaRPr>
          </a:p>
          <a:p>
            <a:r>
              <a:rPr kumimoji="1" lang="ja-JP" altLang="en-US" sz="2000" dirty="0" smtClean="0">
                <a:latin typeface="+mn-ea"/>
              </a:rPr>
              <a:t>デザインなどが変更できます。</a:t>
            </a:r>
            <a:endParaRPr kumimoji="1" lang="en-US" altLang="ja-JP" sz="2000" dirty="0" smtClean="0">
              <a:latin typeface="+mn-e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0156" y="3060551"/>
            <a:ext cx="453650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 smtClean="0">
                <a:latin typeface="+mn-ea"/>
              </a:rPr>
              <a:t>※</a:t>
            </a:r>
            <a:r>
              <a:rPr lang="ja-JP" altLang="en-US" sz="1800" dirty="0" smtClean="0">
                <a:latin typeface="+mn-ea"/>
              </a:rPr>
              <a:t>グラフの縦軸は右クリックして表示される</a:t>
            </a:r>
            <a:endParaRPr lang="en-US" altLang="ja-JP" sz="1800" dirty="0" smtClean="0">
              <a:latin typeface="+mn-ea"/>
            </a:endParaRPr>
          </a:p>
          <a:p>
            <a:r>
              <a:rPr lang="ja-JP" altLang="en-US" sz="1800" dirty="0" smtClean="0">
                <a:latin typeface="+mn-ea"/>
              </a:rPr>
              <a:t>　　「軸の書式設定」で変更できます。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スパイス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2015-02-26T02:59:01Z</dcterms:modified>
</cp:coreProperties>
</file>