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A社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gapWidth val="219"/>
        <c:overlap val="-27"/>
        <c:axId val="47538944"/>
        <c:axId val="47540480"/>
      </c:barChart>
      <c:catAx>
        <c:axId val="4753894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7540480"/>
        <c:crosses val="autoZero"/>
        <c:auto val="1"/>
        <c:lblAlgn val="ctr"/>
        <c:lblOffset val="100"/>
      </c:catAx>
      <c:valAx>
        <c:axId val="4754048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7538944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3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A社</c:v>
                </c:pt>
                <c:pt idx="1">
                  <c:v>B社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86</c:v>
                </c:pt>
                <c:pt idx="1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A社</c:v>
                </c:pt>
                <c:pt idx="1">
                  <c:v>B社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48</c:v>
                </c:pt>
                <c:pt idx="1">
                  <c:v>88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A社</c:v>
                </c:pt>
                <c:pt idx="1">
                  <c:v>B社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40</c:v>
                </c:pt>
                <c:pt idx="1">
                  <c:v>46</c:v>
                </c:pt>
              </c:numCache>
            </c:numRef>
          </c:val>
        </c:ser>
        <c:gapWidth val="219"/>
        <c:axId val="49512448"/>
        <c:axId val="49513984"/>
      </c:barChart>
      <c:catAx>
        <c:axId val="4951244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9513984"/>
        <c:crosses val="autoZero"/>
        <c:auto val="1"/>
        <c:lblAlgn val="ctr"/>
        <c:lblOffset val="100"/>
      </c:catAx>
      <c:valAx>
        <c:axId val="495139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9512448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0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A社</c:v>
                </c:pt>
                <c:pt idx="1">
                  <c:v>B社</c:v>
                </c:pt>
                <c:pt idx="2">
                  <c:v>C社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86</c:v>
                </c:pt>
                <c:pt idx="1">
                  <c:v>50</c:v>
                </c:pt>
                <c:pt idx="2">
                  <c:v>70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A社</c:v>
                </c:pt>
                <c:pt idx="1">
                  <c:v>B社</c:v>
                </c:pt>
                <c:pt idx="2">
                  <c:v>C社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88</c:v>
                </c:pt>
                <c:pt idx="2">
                  <c:v>36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A社</c:v>
                </c:pt>
                <c:pt idx="1">
                  <c:v>B社</c:v>
                </c:pt>
                <c:pt idx="2">
                  <c:v>C社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46</c:v>
                </c:pt>
                <c:pt idx="2">
                  <c:v>60</c:v>
                </c:pt>
              </c:numCache>
            </c:numRef>
          </c:val>
        </c:ser>
        <c:gapWidth val="219"/>
        <c:axId val="49543424"/>
        <c:axId val="49745920"/>
      </c:barChart>
      <c:catAx>
        <c:axId val="495434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9745920"/>
        <c:crosses val="autoZero"/>
        <c:auto val="1"/>
        <c:lblAlgn val="ctr"/>
        <c:lblOffset val="100"/>
      </c:catAx>
      <c:valAx>
        <c:axId val="49745920"/>
        <c:scaling>
          <c:orientation val="minMax"/>
          <c:max val="100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49543424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7434932" y="396255"/>
          <a:ext cx="295232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5274692" y="2700511"/>
          <a:ext cx="511256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33742379"/>
              </p:ext>
            </p:extLst>
          </p:nvPr>
        </p:nvGraphicFramePr>
        <p:xfrm>
          <a:off x="3186460" y="5076775"/>
          <a:ext cx="720080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073852" y="396255"/>
            <a:ext cx="2656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1" lang="ja-JP" alt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棒グラフ</a:t>
            </a:r>
            <a:endParaRPr lang="ja-JP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2008-11-17T05:18:55Z</dcterms:created>
  <dcterms:modified xsi:type="dcterms:W3CDTF">2015-02-11T16:11:38Z</dcterms:modified>
</cp:coreProperties>
</file>