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99849" autoAdjust="0"/>
  </p:normalViewPr>
  <p:slideViewPr>
    <p:cSldViewPr>
      <p:cViewPr varScale="1">
        <p:scale>
          <a:sx n="96" d="100"/>
          <a:sy n="96" d="100"/>
        </p:scale>
        <p:origin x="-1650" y="-102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6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商品1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A社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A社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商品3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A社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</c:ser>
        <c:gapWidth val="219"/>
        <c:axId val="71833472"/>
        <c:axId val="71835008"/>
      </c:barChart>
      <c:catAx>
        <c:axId val="71833472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1835008"/>
        <c:crosses val="autoZero"/>
        <c:auto val="1"/>
        <c:lblAlgn val="ctr"/>
        <c:lblOffset val="100"/>
      </c:catAx>
      <c:valAx>
        <c:axId val="71835008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1833472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34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商品1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B社</c:v>
                </c:pt>
                <c:pt idx="1">
                  <c:v>A社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86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商品2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B社</c:v>
                </c:pt>
                <c:pt idx="1">
                  <c:v>A社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88</c:v>
                </c:pt>
                <c:pt idx="1">
                  <c:v>48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商品3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B社</c:v>
                </c:pt>
                <c:pt idx="1">
                  <c:v>A社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46</c:v>
                </c:pt>
                <c:pt idx="1">
                  <c:v>40</c:v>
                </c:pt>
              </c:numCache>
            </c:numRef>
          </c:val>
        </c:ser>
        <c:gapWidth val="219"/>
        <c:overlap val="100"/>
        <c:axId val="73232768"/>
        <c:axId val="73234304"/>
      </c:barChart>
      <c:catAx>
        <c:axId val="73232768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3234304"/>
        <c:crosses val="autoZero"/>
        <c:auto val="1"/>
        <c:lblAlgn val="ctr"/>
        <c:lblOffset val="100"/>
      </c:catAx>
      <c:valAx>
        <c:axId val="73234304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3232768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10"/>
  <c:chart>
    <c:autoTitleDeleted val="1"/>
    <c:view3D>
      <c:perspective val="30"/>
    </c:view3D>
    <c:plotArea>
      <c:layout/>
      <c:bar3D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商品1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C社</c:v>
                </c:pt>
                <c:pt idx="1">
                  <c:v>B社</c:v>
                </c:pt>
                <c:pt idx="2">
                  <c:v>A社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70</c:v>
                </c:pt>
                <c:pt idx="1">
                  <c:v>50</c:v>
                </c:pt>
                <c:pt idx="2">
                  <c:v>86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商品2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C社</c:v>
                </c:pt>
                <c:pt idx="1">
                  <c:v>B社</c:v>
                </c:pt>
                <c:pt idx="2">
                  <c:v>A社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36</c:v>
                </c:pt>
                <c:pt idx="1">
                  <c:v>88</c:v>
                </c:pt>
                <c:pt idx="2">
                  <c:v>48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商品3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C社</c:v>
                </c:pt>
                <c:pt idx="1">
                  <c:v>B社</c:v>
                </c:pt>
                <c:pt idx="2">
                  <c:v>A社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60</c:v>
                </c:pt>
                <c:pt idx="1">
                  <c:v>46</c:v>
                </c:pt>
                <c:pt idx="2">
                  <c:v>40</c:v>
                </c:pt>
              </c:numCache>
            </c:numRef>
          </c:val>
        </c:ser>
        <c:gapWidth val="219"/>
        <c:shape val="cone"/>
        <c:axId val="73210880"/>
        <c:axId val="73253632"/>
        <c:axId val="0"/>
      </c:bar3DChart>
      <c:catAx>
        <c:axId val="73210880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3253632"/>
        <c:crosses val="autoZero"/>
        <c:auto val="1"/>
        <c:lblAlgn val="ctr"/>
        <c:lblOffset val="100"/>
      </c:catAx>
      <c:valAx>
        <c:axId val="73253632"/>
        <c:scaling>
          <c:orientation val="minMax"/>
        </c:scaling>
        <c:axPos val="b"/>
        <c:majorGridlines/>
        <c:numFmt formatCode="General" sourceLinked="0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3210880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7434932" y="396255"/>
          <a:ext cx="295232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5274692" y="2412479"/>
          <a:ext cx="511256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3186460" y="4716735"/>
          <a:ext cx="7200800" cy="2700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726001" y="396255"/>
            <a:ext cx="3352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1" lang="ja-JP" altLang="en-US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横</a:t>
            </a:r>
            <a:r>
              <a:rPr kumimoji="1" lang="ja-JP" altLang="en-US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棒グラフ</a:t>
            </a:r>
            <a:endParaRPr lang="ja-JP" alt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0156" y="1692399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0156" y="3060551"/>
            <a:ext cx="453650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latin typeface="+mn-ea"/>
              </a:rPr>
              <a:t>※</a:t>
            </a:r>
            <a:r>
              <a:rPr lang="ja-JP" altLang="en-US" sz="1800" dirty="0" smtClean="0">
                <a:latin typeface="+mn-ea"/>
              </a:rPr>
              <a:t>グラフの縦軸は右クリックして表示される</a:t>
            </a:r>
            <a:endParaRPr lang="en-US" altLang="ja-JP" sz="1800" dirty="0" smtClean="0">
              <a:latin typeface="+mn-ea"/>
            </a:endParaRPr>
          </a:p>
          <a:p>
            <a:r>
              <a:rPr lang="ja-JP" altLang="en-US" sz="1800" dirty="0" smtClean="0">
                <a:latin typeface="+mn-ea"/>
              </a:rPr>
              <a:t>　　「軸の書式設定」で変更できます。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2015-02-26T02:56:46Z</dcterms:modified>
</cp:coreProperties>
</file>