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277" r:id="rId3"/>
  </p:sldIdLst>
  <p:sldSz cx="10693400" cy="756126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ja-JP"/>
    </a:defPPr>
    <a:lvl1pPr marL="0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251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502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3754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005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257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7507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8759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010" algn="l" defTabSz="1042502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290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handoutMaster" Target="handoutMasters/handoutMaster1.xml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251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502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3754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005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257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7507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8759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010" algn="l" defTabSz="10425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2015/2/18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594173" y="3348584"/>
            <a:ext cx="9577064" cy="3816423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54000" dist="101600" dir="72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4" name="図 3" descr="balloon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1462" y="34448"/>
            <a:ext cx="10590477" cy="353015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394373" y="4706141"/>
            <a:ext cx="5904657" cy="58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75" tIns="0" rIns="104275" bIns="0" numCol="1" anchor="ctr" anchorCtr="1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3200" b="1" cap="none" spc="0" baseline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94373" y="5426222"/>
            <a:ext cx="5904657" cy="442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75" tIns="52137" rIns="104275" bIns="52137" numCol="1" anchor="ctr" anchorCtr="1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18309" y="1980431"/>
            <a:ext cx="7991896" cy="4751920"/>
          </a:xfrm>
          <a:prstGeom prst="rect">
            <a:avLst/>
          </a:prstGeom>
        </p:spPr>
        <p:txBody>
          <a:bodyPr lIns="91424" tIns="45712" rIns="91424" bIns="45712"/>
          <a:lstStyle>
            <a:lvl1pPr marL="215862" indent="-215862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defRPr>
            </a:lvl1pPr>
            <a:lvl2pPr marL="533306" indent="-273001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defRPr>
            </a:lvl2pPr>
            <a:lvl3pPr marL="771389" indent="-22856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defRPr>
            </a:lvl3pPr>
            <a:lvl4pPr marL="1066612" indent="-228560">
              <a:spcBef>
                <a:spcPts val="500"/>
              </a:spcBef>
              <a:buFontTx/>
              <a:buNone/>
              <a:defRPr sz="1300" baseline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defRPr>
            </a:lvl4pPr>
            <a:lvl5pPr marL="1317392" indent="-228560">
              <a:spcBef>
                <a:spcPts val="500"/>
              </a:spcBef>
              <a:buFontTx/>
              <a:buNone/>
              <a:defRPr sz="1300" baseline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818309" y="1384574"/>
            <a:ext cx="7992890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balloon0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293" y="117689"/>
            <a:ext cx="1600000" cy="7479366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818309" y="1384574"/>
            <a:ext cx="7992890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286" tIns="52144" rIns="104286" bIns="52144" rtlCol="0" anchor="ctr">
            <a:noAutofit/>
          </a:bodyPr>
          <a:lstStyle>
            <a:lvl1pPr marL="0" marR="0" indent="0" algn="ctr" defTabSz="104287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286" tIns="52144" rIns="104286" bIns="52144" rtlCol="0" anchor="ctr">
            <a:noAutofit/>
          </a:bodyPr>
          <a:lstStyle>
            <a:lvl1pPr algn="r"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 lIns="91424" tIns="45712" rIns="91424" bIns="45712"/>
          <a:lstStyle>
            <a:lvl1pPr algn="r" eaLnBrk="1" latinLnBrk="0" hangingPunct="1">
              <a:defRPr kumimoji="0" sz="13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2015/2/18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239" rtl="0" eaLnBrk="1" latinLnBrk="0" hangingPunct="1">
        <a:spcBef>
          <a:spcPct val="0"/>
        </a:spcBef>
        <a:buNone/>
        <a:defRPr kumimoji="1" sz="2400" b="1" kern="1200" baseline="0">
          <a:solidFill>
            <a:schemeClr val="accent3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840" indent="-342840" algn="l" defTabSz="914239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19" indent="-285700" algn="l" defTabSz="914239" rtl="0" eaLnBrk="1" latinLnBrk="0" hangingPunct="1">
        <a:spcBef>
          <a:spcPct val="20000"/>
        </a:spcBef>
        <a:buFont typeface="Arial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99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17" indent="-228560" algn="l" defTabSz="914239" rtl="0" eaLnBrk="1" latinLnBrk="0" hangingPunct="1">
        <a:spcBef>
          <a:spcPct val="20000"/>
        </a:spcBef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37" indent="-228560" algn="l" defTabSz="914239" rtl="0" eaLnBrk="1" latinLnBrk="0" hangingPunct="1">
        <a:spcBef>
          <a:spcPct val="20000"/>
        </a:spcBef>
        <a:buFont typeface="Arial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56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76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96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14" indent="-228560" algn="l" defTabSz="914239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0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9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8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7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97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16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36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54" algn="l" defTabSz="914239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738189" y="3852639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344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accent6">
                  <a:lumMod val="5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kumimoji="1" lang="ja-JP" altLang="en-US" dirty="0"/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画像はスライドマスタで移動や削除などができます。</a:t>
            </a:r>
            <a:endParaRPr lang="ja-JP" altLang="en-US" sz="2400" dirty="0"/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3186460" y="6732959"/>
            <a:ext cx="6405264" cy="27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38" tIns="52119" rIns="104238" bIns="52119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ja-JP" altLang="en-US" sz="1300" b="0" dirty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3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会社○○　　</a:t>
            </a:r>
            <a:r>
              <a:rPr lang="en-US" altLang="ja-JP" sz="13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〒000-0000 </a:t>
            </a:r>
            <a:r>
              <a:rPr lang="ja-JP" altLang="en-US" sz="13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3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0-00-00</a:t>
            </a:r>
            <a:r>
              <a:rPr lang="ja-JP" altLang="en-US" sz="13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3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300" b="0" dirty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3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3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3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3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300" b="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300" b="0" dirty="0">
              <a:solidFill>
                <a:schemeClr val="accent5">
                  <a:lumMod val="50000"/>
                </a:schemeClr>
              </a:solidFill>
              <a:latin typeface="+mn-lt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本文が入ります。</a:t>
            </a:r>
            <a:endParaRPr kumimoji="1" lang="ja-JP" altLang="en-US" dirty="0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タイトル文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lloon">
  <a:themeElements>
    <a:clrScheme name="ネオン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ネオン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ユーザー設定</PresentationFormat>
  <Paragraphs>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ＭＳ Ｐゴシック</vt:lpstr>
      <vt:lpstr>Calibri</vt:lpstr>
      <vt:lpstr>balloon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2015-02-18T08:06:22Z</dcterms:modified>
</cp:coreProperties>
</file>